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306" r:id="rId5"/>
    <p:sldId id="259" r:id="rId6"/>
    <p:sldId id="305" r:id="rId7"/>
    <p:sldId id="307" r:id="rId8"/>
    <p:sldId id="308" r:id="rId9"/>
    <p:sldId id="309" r:id="rId10"/>
    <p:sldId id="310" r:id="rId11"/>
    <p:sldId id="311" r:id="rId12"/>
    <p:sldId id="260" r:id="rId13"/>
    <p:sldId id="313" r:id="rId14"/>
    <p:sldId id="312" r:id="rId15"/>
    <p:sldId id="314" r:id="rId16"/>
    <p:sldId id="316" r:id="rId17"/>
    <p:sldId id="317" r:id="rId18"/>
    <p:sldId id="315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76" autoAdjust="0"/>
    <p:restoredTop sz="94660"/>
  </p:normalViewPr>
  <p:slideViewPr>
    <p:cSldViewPr>
      <p:cViewPr varScale="1">
        <p:scale>
          <a:sx n="70" d="100"/>
          <a:sy n="70" d="100"/>
        </p:scale>
        <p:origin x="-68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17/02/2013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17/02/2013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17/02/2013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17/02/2013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17/02/2013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17/02/2013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17/02/2013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s-CO" sz="8000" b="1" dirty="0" smtClean="0">
                <a:solidFill>
                  <a:srgbClr val="FF0000"/>
                </a:solidFill>
              </a:rPr>
              <a:t>EL REMANENTE</a:t>
            </a:r>
            <a:br>
              <a:rPr lang="es-CO" sz="8000" b="1" dirty="0" smtClean="0">
                <a:solidFill>
                  <a:srgbClr val="FF0000"/>
                </a:solidFill>
              </a:rPr>
            </a:br>
            <a:r>
              <a:rPr lang="es-CO" sz="3600" b="1" dirty="0" smtClean="0">
                <a:solidFill>
                  <a:srgbClr val="00B0F0"/>
                </a:solidFill>
                <a:latin typeface="Agency FB" pitchFamily="34" charset="0"/>
              </a:rPr>
              <a:t>FRENTE AL GRAN CONFLICTO</a:t>
            </a:r>
            <a:endParaRPr lang="es-CO" sz="3600" b="1" dirty="0">
              <a:solidFill>
                <a:srgbClr val="00B0F0"/>
              </a:solidFill>
              <a:latin typeface="Agency FB" pitchFamily="34" charset="0"/>
            </a:endParaRPr>
          </a:p>
        </p:txBody>
      </p:sp>
      <p:pic>
        <p:nvPicPr>
          <p:cNvPr id="1026" name="Picture 2" descr="http://www.musicwebtown.com/adventista/playlists/3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1232" y="2348880"/>
            <a:ext cx="3324944" cy="3359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0120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42812" y="3894442"/>
            <a:ext cx="8477660" cy="2486885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/>
              <a:t>Bajo la dirección del Señor </a:t>
            </a:r>
            <a:r>
              <a:rPr lang="es-CO" dirty="0" smtClean="0"/>
              <a:t>Jesucristo y teniendo como guía la Santa Biblia y el Espíritu de Profecía quiero compartir este interesante tema: </a:t>
            </a:r>
          </a:p>
          <a:p>
            <a:pPr marL="0" indent="0" algn="ctr">
              <a:buNone/>
            </a:pPr>
            <a:r>
              <a:rPr lang="es-CO" dirty="0" smtClean="0"/>
              <a:t>EL REMANENTE FRENTE AL GRAN CONFLICTO</a:t>
            </a:r>
            <a:endParaRPr lang="es-CO" dirty="0"/>
          </a:p>
        </p:txBody>
      </p:sp>
      <p:sp>
        <p:nvSpPr>
          <p:cNvPr id="4" name="3 Elipse"/>
          <p:cNvSpPr/>
          <p:nvPr/>
        </p:nvSpPr>
        <p:spPr>
          <a:xfrm>
            <a:off x="323528" y="327825"/>
            <a:ext cx="8496943" cy="2915188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O" sz="3600" b="1" dirty="0" smtClean="0">
                <a:solidFill>
                  <a:srgbClr val="002060"/>
                </a:solidFill>
              </a:rPr>
              <a:t>BIENBENIDOS </a:t>
            </a:r>
            <a:r>
              <a:rPr lang="es-CO" sz="3600" b="1" dirty="0">
                <a:solidFill>
                  <a:srgbClr val="002060"/>
                </a:solidFill>
              </a:rPr>
              <a:t>A TEMAS DE FE</a:t>
            </a:r>
          </a:p>
        </p:txBody>
      </p:sp>
    </p:spTree>
    <p:extLst>
      <p:ext uri="{BB962C8B-B14F-4D97-AF65-F5344CB8AC3E}">
        <p14:creationId xmlns:p14="http://schemas.microsoft.com/office/powerpoint/2010/main" val="380903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264696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INTRODUCCIÓN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Dios está formando un pueblo sobre la tierra con seres humanos de todas las naciones, razas, lenguas y religiones. La Biblia identifica este pueblo con el nombre de EL REMANENTE. Cuando Jesús regrese por segunda vez a esta tierra vendrá a salvar a ese pueblo de la destrucción final y a nadie más ¿Cierto que usted quiere ser salvo?</a:t>
            </a:r>
          </a:p>
          <a:p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Satanás, el enemigo de Dios y de su pueblo está haciendo hasta lo imposible para evitar que el REMANENTE sea formado, esto ha generado un conflicto cósmico entre Satanás y Dios. Estoy convencido que a través de este estudio usted encontrará la verdad y tomará una decisión, la mas importante de su vida. Que Dios le bendiga es mi oración. Amen.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75349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4400" dirty="0" smtClean="0">
                <a:latin typeface="Gloucester MT Extra Condensed" pitchFamily="18" charset="0"/>
              </a:rPr>
              <a:t>EL </a:t>
            </a:r>
            <a:r>
              <a:rPr lang="es-CO" sz="4400" dirty="0">
                <a:latin typeface="Gloucester MT Extra Condensed" pitchFamily="18" charset="0"/>
              </a:rPr>
              <a:t>LIBRO GUÍA PARA EL REMANENTE</a:t>
            </a:r>
            <a:endParaRPr lang="es-CO" sz="4400" dirty="0"/>
          </a:p>
        </p:txBody>
      </p:sp>
      <p:sp>
        <p:nvSpPr>
          <p:cNvPr id="4" name="AutoShape 2" descr="data:image/jpeg;base64,/9j/4AAQSkZJRgABAQAAAQABAAD/2wCEAAkGBhMSERUUExQWFRQUFxUWGBgYFxsYFRgVFRUXFBQXGBcYGyYgFxkkGRQUHy8gIycpLCwsFR4xNTAqNSYrLCkBCQoKDgwOGg8PGiwkHCQsLCwsLCwqKSwsKSksKSwsLCksKSwpLCwsLCksKSwpLCkpKSksKSwpLCkpLCksLCkpLP/AABEIAKoBKAMBIgACEQEDEQH/xAAcAAABBQEBAQAAAAAAAAAAAAAFAAMEBgcCAQj/xABHEAABAwIDBAcFBQYFAgYDAAABAAIDBBEFITEGEkFRIjJhcYGRoQcTQrHBFCNSctEzYoKSovAIFUOy4cLxRFNjc4OjFiQ0/8QAGgEAAwEBAQEAAAAAAAAAAAAAAAIDAQQFBv/EACwRAAIBAwQCAQIGAwEAAAAAAAABAgMRMQQSIUETUSIyQgUUYXGRoVKB0SP/2gAMAwEAAhEDEQA/AMkk0TIT0uiYBXJHB7EcHYXq5BSJWjEWoUdP1CYXRHB5df6xJJJJiIkkkkAJJJJACSSSQAkkkkAJJJJACSSSQAkkkkAJJJJACSVs2O2KZVtc+Wb3TAd0WF3E+JyCa2n2BnpDvN++hJNpGC/8wHVPok3xvtL/AJepsU7cFYUvC8JlqZBHCwveeA5cSScgO1RSEf2LxT3NRrbfaW34a3HyWydldC0oKU1GXCBeKYRNTP8AdzMLHcjxHMEZEdyhrY6sw1LBFUt3gDkdHA8wRoqnjns3c3pUjjMPwEfeDutk70U41U8nXW0Mo3cOV/ZSEk7U0r43Fr2uY4ahwII8CmlY88SSSSAEkkkgBJJJIALy6JgJ+QZJoBckcHrxEFySu1wVqHI06YT06ZXRHB5Vb6hJJJJiQkkkkAJJJJACSSXoF0AeJKx4FsJU1JFmljebh9FdKf2KC3TlN+y1lGVeEcs6qekqzV7W/cyhJahVexd3wSeaiO9jNRwkHklWppvsZ6Gsuv7M6SV4qfZLVN0LT4FCajYSqZqy/cn81P2I9JWX2ldSRGfZ+oZrG7yUB8ZbkQR3p1JPDIyhKOUcrQNnPZxDUUzZJJ3NleN4AAbrRoL3zJ8ln6uex+1TGNEMx3QOo/gOw/qkq7rfE6tEqTqWq4C2E7M1VI90RZ7yIm7ZI8wD2jUXVkocWfFkfEFdMqnAbzHXbzGY9EnYixwtIzePMZHzC86VWV7tH0kKEYQ2p8dHVfgtDW/tYwyQ/Gwbrr87jXxCBYj7HIt28FSd7k9ot5t08kSmkYDvMd/C7UdxXbK8ninjOX2s56ulpyfyRUw2toujPA6SNuXvG9Kw4dIajvVgwjF94B0brg9unYRwRKLGng56diakxCI5GNov8QADr88gslUl3E2nRa4Urr9co7xfCoK1lpm9IDovGT29x4jsKzPHNh6mm3nbhfEP9RouLcN4atPer9C873W7jzCLw4i4AtvkVeE2l8cHHX08Jv58P2YSktE2p2C94HT0zelmXRjj2sHPs8ln0sLmmzgWnkRY+RXXGSkjxqtKVN2ZwkkkmJCSSSQAXeU1ddyFNLkR6sXwdErleLxNYa5HnTKdmTS6I4PMq/UxJJJLSYkkRwvAZqh1o2E9pyb5rSNlfZrHC4PqSHnKw4DwOqlOtGGTqo6WpVwuPZnGGbO1E5Ajjcb8bWHmrrhXsgkd+1kt2AfUrWaWFgaA1gA4JxxAzuuGeplLHB6lPQ0455Znh9j0Fus7zRvBPZxS053rbzhxOaI120DIzYZlBqvaYnRSc5yyzvjporlRS/0Wv7VHELCwsoVRtO3gqE/FXyP3QcyjlFsrvWL368llkslfHHIch2jDtNE7/wDkA4ZrmLCoY22Ga9+1RN0AySszYn0TY5nOFyLKJVOATT8WDsr2CgVdU0DVLtBcEs7h1aD4Kg+0jDIhHvtABurDJjTRxVL27xgPYGjmr0YNTRy6uUfG7lGSSSXrHzBMo8Xmi/ZyOb2Am3lojmHbcyNylbv9oyd+hVXSSShGWUXp6ipT+lmgxbRU8o61jydl66J+GK+bXXHYbj0WbqZh+ISxn7snuGYPgovTrpnoU/xJ/ev4/wCGiwVxabOFu3gpD5mOFxZV3D8cke37yFw/e4eRU6OZpzAt4WXO4uPDPRhUjNbohSCFrQXEm+dmjId5KdjqCeGaGx1dv0UltY3UJFw7lJfLJYKGv3dc/kEUa+CYD3jGP4dJod5XCqkc4KmU9QQctBxVLKRCUWkHKjYuhk1p4r9jd35IbU+zahI/ZbvaHEH5qdSYmL5myekxdpyGazZPpsg5Q7SKo72S0pOT5R4tP0SVnfWA8bL1MlV9sS1H/FGGyFcBWX/IYmkbx481oWyGx2G1DQC1pf23uqXscyaMXK8K+lm+ymgB/ZN8k/H7NaNv+k3yCze/Qb0fLMoXAYeRX1mzYij4QsuP3Qnm7JUuohZcdgVFV/Q5pU03e58lMopDoxx7mlWrYrArvLpoXkC1rtPyIX0jHgEI0jb5J3/K4wOo3ySTqOStYpRUac1LJlgxLcAEcRbb92ym4dTvcd+Q9wRXF6iQuLWQE8ioRoat7bNYG95Xnyi8I+jjVW3myJlVizWNzKD/AGmao/Z9XmupNhKuXrPaPVEcD2EqYBb7Qd0m9iBr2KkYXfJCpqoQX/nkFt2OLzeSQ9wT02x1Nu2PvD/ER8ldYMCdbpPv4Lmo2fJHRcPJdCUUeZLUVZPmRSMM2Ew90gtLUQv4dNr2H+Ztwre32fSN6lRccN5n6FDq3ZubUNvblqrRstiTyz3ct99vPWypGEJ8NEpamtTXEuCr1Gw1VfovjdfTpEfMITUbGVzP9Ev/ACPafmQtXe0HjkfQ8CE00218bZ2PB3ceKZ6aIR/Eaq9GL1eHVMetLOP/AIyR6XUGeGV4sIpAeRaR87Let65sDmNbcD3civX2Ng5oIOXOxR4Ea/xCTyj5XxWnq2kj3Ev8h+irdfSTk3fHIO9jh9F9h1NExouGN8s/BNe5YRmGEWvYgacNRoqK66Oac/J2fGRCTWkmwzJX1TtH7M6KvaPeMMbgcnRWa4HjcEG6q8f+HaKORskVW8bpDgHxtcDbgSCPknvdEdqvyzG6bYetfYiFwB4uy+aM03s4IH3sljyaPqVttRsTV26E0ZtzBafqqzjWyWJMBPuRKP8A03gk+BsVDfUfR6tOjpUr7r/uVSi2EpWtzaXu5uN/RSm4VFELMa1vcENkq61hN6ScW5Nv8kIxLaedg6UEjO17S35hMlIHUoxxYtTQLZ2Q2rc33jbZXuFXsN2jfK9sY6O9xJyHFFzTQh29NI59tA3oi/ekqSUeGXoR8nyhg5q3NCFurbHX1XOL10JNomvFuJcShDXZ9K5CnGN0UqT2uwbjxV18v+EbodpBaz8j6FVmFt+qL9wUuHApn9WJ/wAk2wi6zWWWgVwdmCmnVpGQQmn2Wq259VvHezXEmJthdZ7r+oVY3Rz1JxlgNPxe2d0lV8V2kY8WaL+gSVVY5XJLsA1GKSPNy4o3shtVJBOy7ri+X6dyrW4pmHkNe3K+Y+aySSRKO5u59a4dijZIGyXyLQb+CGO26ga8szNuIVNp8aLaJkbTmRb+/BBYnHe0XOdFjWqLaSB+j7E80SbMD1SCsjvopNPXPb1XuHissZwam4leLPoNs6pnBsgHPIqXS7dzv0pXnu0S2NLoIRyF+5dCPsVYi2iq3aUxHfkpkeI1h/02N7yiwch0xrz3aECWpOr2N7gmpgbXfMbd4aPNYCTC8krRq4BRpMXib8flmqtU43StJAka93aS6/ll6rulxTfsAxjSdLjeDu5wNr9iFG+Ak1HJY27QM+FrneBXTqsvewhhbbide5Veqxuob1SwfwD9V1shjFTPUOErmljBcANAzPNXjTlFq5CU4tcF1ztrwUSQlry64BLOdjl2cUR3fkockY3nE5tawZcc/kV2XOTaMtq3bttS5hJdoQRpl+icpql1w7dvvMsT+83S44359i9O6HAbpyjJvcEW4Bw4lJm4SzeABDSQBpbnc8bLboLMlRVfvI+kLEj/ALWQiStFuk4AtubWz3b2cLcQiEUzQ3IOAzsDwBz8kMliYXHPOxHZY5rODVc6diByYCbX3b8jqxwPJGKKvuLXBP14qvvbGM9CbHW2bdP7CTakRi4NuOvqs4G5LKZ8zwGVuRvpnzvkUoqoZCxvY+Y1bmqbW7UtaLF9xyLrDnyQOt28aLhpubnmB6lI3EdRkaNXsiezeO7nqcg7l4qt1T9zJrt4Z3BsWEXtodCqHNtm8/FryAAHzN0Nnxl0nWJJ7z/fkk8kUUVOTLtiVHh7yS+GJsn4mhrTc8wFUsR2SoZHXD5GjiGEWPmEMGIEaEDxz8bL1taDnmezIfNTdSLLRhOPZKZsnh7T1JX2/E82PkidNhFK0dCmjA/e6R8ihUVYb3DQ3x3nefBPtqn88+3VZvfoez7YcY6JreixjP4QEGxjb2CAEA+8k4NboO8qBiWCSVGRlkDTwbx775obH7LLnrSW7gmjdk5NIrmObaVNQek/dbwa3ID9VX3yXWr0vsfgd1pJh3GM+llJf7EKUjo1czT2xNcPR4VVF+jnnUXsxxJalWewp9vua2F55SMfF6jeCSazJ3MxdKuoJrOB5EJlJLZFN7bua7hNSHxNtmLD5InDDmqFsPi4H3bjlwVlr9qWxuAaA7nZQxk68q6LO2K6jz0bh1SouF7SxSWF913I5I6xoI7FqSeBHeOQI6QtOd1aNlK0neZv2Go8UMmpwvMNgtM0gltzbzSyizYyL1uDi93yQTENtKKC43zK8cGdLPv0CrO3O0VnGmieSBlIQesfwg8gqlFCANAeNhoiMLoJVLMt2Ke0eV2UEbYxzd03+WgVcq5pZheWR7z+8cvBugTcDCToAPNTGsbbnknUEiTk2CqdrgSLk58SVadn8TsQx9908zm08CDx+aANAY+7tHceAPJEREMi3Mcez/uqpXItmgVdIHsudbWv2218V1sdR7hleeJDR4aqNglZv0x5tyPhp6KWK9sEQ3jbieZJzVLcckb2YfkrxvBvE5+HahhqN/eLci99tL7oab5jtt6qoTbetEl2wPflbec7dAHY1uZRSj2ybILe5e0W+BzT/uF0kp2wiqjfLLDV1jQJN60YNmglwN28bD4e5DZdp4m23BvkDdDibXAy04lCnfY5XEuM7Dp0m3HkCQu2YHSydSqb3ONj62UW6jwWXiWbj82LzPBNg0DnyPYdfFRZMTfbr37B2cuI8lLbsWDYh4cB+EtP1uuhsq1vxPz0Gno4W9Vniqy7N81FdFarsYmF9xuf4ibeuqrlfVVr7537nfrmtQZs6wW6Id4lp7csxdduwaA3vGAe21/O+aaOmn2zHqoLETE5Ypwek068brhsU2dm68m+l1tMlJC3MFg8vpdQ5amnvul7N48A03PjkqrTLtk3q30jKocFqHHqu8cgpkeysh6xA8VfJZqVt7Ncc9N4D5ElQX7QxtPQhz57jneZeWhMqEEI9TNldp9jAeLnflCKwbBZdR1u11s05NthJ+JjPzTMZ/TG1x9UPlx4vOczDf8AAyaY+ZIHom2x9E3Vn7DMeyLG6+7He6/1U2LC2s/1Yx3DeVegqHkf+Id3QtiHmRdPfen4HD8zx9HBOkukTc37LGKiFv8AqA/lbn5Zrk4lFnYSHwsqxJDJxdu9xB9TdNGkaes6U90paD4MaLpkI5FmnxBgzEefC9/ooFRtOGdZ7GD+H/rd9EGdg0Lv9F7ue9LK7/qShwONubaWJva5u8R/MVock6Pav3ptFvzHk0Et8TZrB3m69UmkpJH9Eus3k0ZeQsEll0btkYicMPIrz/KzyKsJqQkKkcl5XkkfZ/kKDA1PgsmZabfNRZKaZh0crbTML9EVZhRI63ot8r7ROf4dTa+MrFBhxZ7T0h9CrLg3tAfHYG5HaiE2EN+IDxAUR2z9O7XdHcUKUc2sc8tDNcKSf7lywvbGCbLeAPau9oMXEcfRcA5+QPZxIWf1Wx7hYwMnkudGNJt42Vmpdn60xsbHh8x3QATM4NB89FW9zz5U3F2ZApnNJvcuJ+am/amjPJTovZfiUwuI4IgeJqC63gxORf4fqtx+9q42jjuh7v0TLnJB3WARLtDCzVwHZcXQyp28jHVaXH0V7pP8PdO0/e1Upvl0YmgXPIkuUio9iVBG25nnYTkC5zS0nhmxqZbRWpGP4htFPP8ACd3lc28hZHtksWd0onBlh+Fx3ullo45i9sxp4orjnspjabMnlaToXjeicdbB4At4hVOmwiakqB7wWLAbWN98G4O4RrzsrJIizWNmcSDI5945AR5fvE2so2J4nd13EOkPkBwAHD5qojaMRNAaN/eINh+6NSfFSTV73SuCXZ3/AL4JpQeWLGSJZncSSSL+OnLVSaeuLc7DwJuhbZbFPm+oQkgdw3/nV+Vxz/UfNdzStf8AFu/maJG3/MLOHqq/73nl3p2N5GmSHBAm0T209Uy7oRFKNbsLrj+EdIeSfg9olTDG9k0Et/hMclzftDxdo7UK+2kEHiNC0lrvMZ+qO4PtW7eDJQyTeyDpWguaeB3viHDO6xRsDdwINu5XnOOqz5yN+llLp6+eXqU9Q7+K3yCtu5Ub3R3ALatiHzsuXQzHrzZci4N9Lqll2yXPSATMGqHZuhZH/wC7UH1a25XgwcB2csIPJkb3/wBTnBGXwBp6zT3G49AUz7pt73/pJ+ZCN0UGyTIU9K0DrSu4WsyIdmQBPqhs2Hxud1Afzve8+RNvRWKomaW2DDwzJsD5D6qLPLcaRgjv8rk/RY5ejVTfbBdNQ7uTQwd0bWnzAupU1NKb2cbaDrfrn3J1jnH4vIABdAEk3cfXzvdTuymxDMOGu+I28Ledzqpow9mV3EeNifBoTcbeNvTNPh/DO/8AehWhtR59giH4neZ/3JNY1p6LAB4X+Rsk6W3L55BNifkT4DmixpJdL2X8XEW9Am3TOtlYdzR9blMuebf88EzLMeY8Nf8AhMkYSCSfiPPW/oko0djYnPLmf+F6msFjNmPadSB4E/IJ5pi4uPgwX/qchzpTz58E9T0L5Oqx57d028yvIsj7Xy2yyy4XJQA9P7adL7ggA+d1e8IgwR9g98zXcqgvj9bBvqs0wejMb7uLW+O+fJt7easIrmPNjHO4cSGbre/pCyZX9HnaipTf3tfszW6PYrDiA5kETwePXB8SSFPjwOGMdCGNo5sY0OHkM/7yWYYM+lYbtEzHcw/d9GOCttPiMtvu5nkcid4+ThdVuv8AE8qUneym3/JYHRZ3aN4DK7SWyDnvAkDjy8FwJgOp96Rfec0t3m8uiOt4qBR49dwbOBw6YFrHtH1Rp9E0neOvPj4EJc4Fv7Ispbub5uSAemwbrmjWxH9+CkRQB1nmx+IOGRPK9sjkEpoAM7uuMsutb6qPO4MLS5zgSd0OGQvwa5oy042z7MltgJslPcEAlt+IVXrsEkjJc02BN3WF2Hvbq09rckebiDt8RusHEbzSeq4DLvB7E5TVZfcOa5pbrdp3Sf3XfF3hMnYVooskRDyxp6bg7oPDjG4DpFzSdNe3wsg+L7PMqWCNw3XtBtETYtIORZIB0eB4g3Wl1uDxyizvPj/fahcmzJawBsl929iR0hf8Lhp5K0Z+yTgfOeN0E1M8te14z61rXy0PDetrz1TuHYlaIaEgc8zbkONhwW3YlsR9pjMc/TFrBzsnj+IaqnVH+H58jgTWNDR/6ZL/AEcAT2q8q6cbPokqLvwUx9XLJb3RiBIv032ee5rgB5JMxKoiP38Vm/ibcD1yPgVorfYPDuhrqyofuiwyZutGtg117C5vqodT7G6mG/2WsP5XAtB7wCW+iippvI7hJIq0Ne2TNpDuzQjvHBSQ/iD4KLiey2Iwm8lK19vjiFn9/Qsf6UIGO7p3Xse0jgRn9D6KqZNqxYHVHMeWRXrpRbLxB0QmLGWOFg7PtyPqpUUwI1TC3LnhGKmSGziTu9GxJPdqpZltoAPBVbBKvdkseq/I9h+E+asMgF8zwSFEOvmcbgEenyXBky6xvz/4TQIScOFvoEGjoe063Pn+q4lAI6vnkmomXJ4kclKFK857ju+36rAGACRwXpf/AHZeyvZGDvyRsH78jB9bobLtTRM61TGfyNc8+YARY24VbwzK7A7NO3j3KuTe0ehZoZpO5gaP6ifkh8/tYjAJjpSf3nvNh/KB80yQrZd9zlbt+icEQOmZ7M1mFT7XKk/s2RR9zAT5vuhNV7Ra+TI1DwOTTuj+my269mWfo2UUBGZbbtIsPXKyiVFbAzN00LMuMrfkLlYhPi1RJ15Hu73E695XdFhxk6z7DzKXeikaNSWEaxV7ZULD/wD0B5/cY469psElnkOz7MrNLvzGw9CElnlXostJN9mr0WDUsTQI4mXHxu6b+8l30AXFRQNPE+lvDLJZ1Ht9MzJ4vnoQWm3iETp/aM11t4FvqPQqKpE5VpPJaRhbdLv/AJnfQhIbNRHMsY78zN8/1OKEQ7WwyHJwz5m3zspjcUHBrj3fqFu0nuCUWzsQ0awd0Edv9qmxUBZmy2XGP7t/g2+4/uyQulxvPO/if1RulxBj9DbvWWC4Toar3w3Hke8sd1wFt8DrAj4XjiFZMFqHuhAN7tJaf4dPRZvtbiD6eNk0Zs5ssdyOIF7X/wBt+RR6t2lBpw6O/u5AJDu33jvAHdy0AzVHSagp+zFVu9pa58bhad10zL8Re/nZe0skMjdxr2PH4Tnobi4KxDE8Qr5Sfs9PKBwIbu+RcolNPjERu83aOEjQ/wBQLjzUSiaPolsFsrrn3RWXYB7S5WWbMN3ne74/M9Jnqr9hu1kMoFyGE6Em7Hdzh9UrKJhED++PkvWONuadycOBHmF4Y+3wKwe54JAexJ0V16WLj0/vyQB77rkfNcbltcvku23/AL0/UJwd1kBcjPgBGgI8/RBMY2Pp5wRJGx3Y5ocAeGerVYvdcsu5ePLW5uIB5kgLU2sGOzMdx/2Mw/6Tnwk6C/vIr/ldmPB3gqLiWwlfTXLWGVg+KIk272HML6SficWgO/2MaXfSya+2OPUg/nLWDyFyqqo0RdNM+YG44WG284OGoe3dN+WV1ZHe0mJoG9EZDYZtkDRfjcFpWpbT7EtqheSOFvPcju7vDnH6KmN9ktKDc+9cPzAD0GSqm5Ii7RKrL7VfwUjf45HO/wBoCgze0+seegyFnLdiDj/WSr8djsNp83shYB/5shJ8iVEn2ywumyjLXEcIYgB/NYfNNYzffCKazaDGZ+o6osfwN3G+YAXbNjMVn/aF+f8A5kxPpcotV+1snKCl8ZHE+g/VA67bmvlyM4iafhjAB7ss/VZeK7HUKssIIM9lDmDeqKmKIeZ8yQvHYXgtP+0qJahw4M6v9IH+5Vv/AC+aZwLveSk8XE5+d1YMI9nkruk8tjHAbu84+B0U5VoIvHSVH9TOZNsKRgtSYdHl8co3z2ZZ/NDcRx6uqo3Ne9rISLljQ2OOzTcZNAvmBa/FWLE8Dp6VoM0wudGloLjbk0IU/GaRzbe5kkYCM7ho3uwcUjrNrhFFp6ccu7K9TYMXOs42uLgizh6ORGPAIwW70vWO70W53JsNSpNdAxw+6pWxHg4yEuB52GV+9DY8BflfOx0v5pL3KRjJPhBipwOlh683S5Xu7yaCnaegaW3AcAfxXBP8J4LumoY4zdjbHnbPzUgNF72JPPX5oSOlXWRn7N+9ZJPvhz4270ltg3Gk1+ybpMnAkHW1j3dYG/mq3Xeydrs7AHluC/8A9bh6q6MjhuLse/ibEhvZnkSPJEftQNgHvZbMjdsbDgd06Ht1Uo1GcUoIyN/sckudx2XJpJI8wVEk9lVdE7ovty5+hW+UU72t/Gfyhjcz55Lw1bnG5Ywm3F36HTwVVUZJwR89yYNi8QuA5wHbf0Kiu2jq4v21Ppzit6iy+hxCy3Sha6+Zz6IUaqo4ZNYN2x/DfxTeQXYjA6z2imSmfC6K7nZZuLmhvME5g30GdkIodtqqJhY2ToZdF13d36r6HqNlaZ4uWRt06zWk243voT2aIDWbF0UrHhlPT3BtfpMOvAtajycAoGRU+38g67I3+BafNpR6g9pLPi94zuPvG/1Z+qLVPsjjeHFha22meQ53O8gNV7JZR1T3dIZ+CFOLDxMPM2tpJsnGN3fdjvX9U/DE0dKnl3b/AA3Bae9UiT2YVgvZotzvr4KG/ZiuhzDHZfhKLxYbZI1rDtrpYDZ92drelGe9vBW/DdvWOALwCPxRm48W6r50G0FbDk7f/ibcJ6Dbd4Ny0X5t6JS7fQKTWT6npMTimbdj2uHHmO8cE8Z2DiPBfN2De1AwyB5aDzvxHEGy0fB/bFRP/aFseVybm3yRsN3mjmrHAE+C8M7zoLLO6724YfH1XOfb8LD8yq1iX+IXUQ05PIvdb0am2huNlfG49Zxt32+SaMUTczu95H1K+d672yYlMbMLY78GMz8yg1RLiVVnJJK4H8T7DyuEWSGSnLCPozEtuaGn/aTxNtw3rnyaqlint3oY/wBkHyn91u6PMrHoNjXnN8jB2C7j6KfTYDTxkEmR5HYGDzN0bkisaE3ngs2Je3erkFoIGM/edd59bBVHEdtMRqCd+oLQdQzojyYi8texrejFG3t3S827zkhs+KNcLZG3DIA+DQje+ii00O+QLHSNefvHSPd6ebkQo8PgGZD792nbcahOXLx1R3Bpt6oFWRnfO7cDsWXfsKlPavgjQaLCKIBjpnRxMfcB8jHkXHANGZ79EJxavo4XfduZJbixhb/u0VRl94+xe5zrAAXJNgNAL8F59gdxusVlliWqPCsWai2+dETuRMI4E9fz5KU7autqL+7aGDmMj/MUDwXDA59iDzvwyVqbCG2Fz4LNqfNiyi0vkwG7ZyRx35H3cTc8SeYJJup9DgTI/gJPbz7FMlqWt1cB3lMDFG/DvPPZp5o4RSMPSJYgP5R2KPJT7p0v2/8AcqLPisnDcYO03KGVGItPXkc48hkEu5FNku+AzNXMZ1iPNMHFC79mxzu21h5lAX4uB1GNHbqfVRZsWkdq4+aPk8COVKOXcPzyyfHI1g5N6RXiq7pyeKSNkvYv5imvtPo+PECNDnyBaRe2etiiNJWPIuAT3jL0KGUDQdRfNEIhYG2S50RkF6R/4twdlnX9RZSi+Ll4goPRyu5nzRUtBGYVUTZHMUdrAuF+z9E5EbaOc49ug8AuI2hOuOSYQaMbze7h3boy8LLyClksQ7cIJy6OQHKwXYGanU5zHetT6AFz4PFrut8kyKCMG4Y0FF60fNQSsaNuRJWDkEOq6iFg6ZaB2lR9pZnBhsSO42WbMlLnOLiXG/E3+aQrBXLZiuOUdv2fvDyDcvNULaKVkgO5TRs7cy79Au6mQ72pUNxutRZUovJWJaAjn5LwYe/kc+wq5UsYu3Ia8kfqowWi4GvJU3sPy0GULDtkJ5cw2w5nJG2bDsY3p3uNToD56K1yndiG7llwy+Sr3vC5/SJdpqb/ADWOTGhCKbSQ1DRwsPRHZln6lOyTtGQ+SaqR815bJalco3Y6fX3N7bo5N+Wa9NQDofNRwvCmsJubHftF8t4n5KQyMW+H6qAm4TmtSFbCjS46FRKrDS7Ro8FJgTFe8jQla0EW7kZuFx2G+QCCp1fU04ADGjQaDihIzIvnmiso/wD1yuaVRxOmNFSyRmVdtGgd5sotViIOsngEHrXm+pUF5TJOXYlScabskFn4mwaNueZzUaXF3nQ27kOKRVFTRyS1M2OPqCdSm99crxUSRyyqSeTouXl14ktEbEkkkgw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052" name="Picture 4" descr="http://idata.over-blog.com/5/83/71/68/biblia1cv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099" y="1746041"/>
            <a:ext cx="476250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3936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259228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b="1" i="1" u="sng" dirty="0" smtClean="0">
                <a:solidFill>
                  <a:srgbClr val="FF0000"/>
                </a:solidFill>
              </a:rPr>
              <a:t>¿De quién da testimonio la Biblia?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Juan 5:39.</a:t>
            </a:r>
          </a:p>
          <a:p>
            <a:pPr marL="0" indent="0" algn="ctr">
              <a:buNone/>
            </a:pPr>
            <a:r>
              <a:rPr lang="es-CO" dirty="0" smtClean="0"/>
              <a:t>«Escudriñad </a:t>
            </a:r>
            <a:r>
              <a:rPr lang="es-CO" dirty="0"/>
              <a:t>las Escrituras</a:t>
            </a:r>
            <a:r>
              <a:rPr lang="es-CO" dirty="0" smtClean="0"/>
              <a:t>,…</a:t>
            </a:r>
            <a:r>
              <a:rPr lang="es-CO" u="sng" dirty="0" smtClean="0"/>
              <a:t>ellas </a:t>
            </a:r>
            <a:r>
              <a:rPr lang="es-CO" u="sng" dirty="0"/>
              <a:t>son las que dan testimonio de </a:t>
            </a:r>
            <a:r>
              <a:rPr lang="es-CO" u="sng" dirty="0" smtClean="0"/>
              <a:t>mí»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51520" y="3140968"/>
            <a:ext cx="532859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El Salvador es revelado en la Palabra en toda su belleza y todo su encanto.  Cada alma hallará solaz y consuelo en la Biblia, la cual esta llena de promesas acerca de lo que Dios hará para los que caminan de acuerdo con la voluntad divina. </a:t>
            </a:r>
          </a:p>
          <a:p>
            <a:pPr algn="ctr"/>
            <a:r>
              <a:rPr lang="es-CO" sz="2800" dirty="0">
                <a:solidFill>
                  <a:srgbClr val="FF0000"/>
                </a:solidFill>
              </a:rPr>
              <a:t>(MS 105, 1901).</a:t>
            </a:r>
          </a:p>
        </p:txBody>
      </p:sp>
      <p:pic>
        <p:nvPicPr>
          <p:cNvPr id="3074" name="Picture 2" descr="Juan 5:39 Escudriñad las Escrituras; porque a vosotros os parece que en ellas tenéis la vida eterna; y ellas son las que dan testimonio de mí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140968"/>
            <a:ext cx="3168352" cy="3273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6015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1584176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b="1" u="sng" dirty="0">
                <a:solidFill>
                  <a:srgbClr val="FF0000"/>
                </a:solidFill>
              </a:rPr>
              <a:t>¿Para qué fue escrita la Biblia?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Juan </a:t>
            </a:r>
            <a:r>
              <a:rPr lang="es-CO" dirty="0">
                <a:solidFill>
                  <a:srgbClr val="FF0000"/>
                </a:solidFill>
              </a:rPr>
              <a:t>20:30-31</a:t>
            </a:r>
            <a:r>
              <a:rPr lang="es-CO" dirty="0" smtClean="0">
                <a:solidFill>
                  <a:srgbClr val="FF0000"/>
                </a:solidFill>
              </a:rPr>
              <a:t>.</a:t>
            </a:r>
            <a:r>
              <a:rPr lang="es-CO" dirty="0"/>
              <a:t> </a:t>
            </a:r>
            <a:endParaRPr lang="es-CO" dirty="0">
              <a:solidFill>
                <a:srgbClr val="FF0000"/>
              </a:solidFill>
            </a:endParaRPr>
          </a:p>
          <a:p>
            <a:endParaRPr lang="es-CO" dirty="0"/>
          </a:p>
        </p:txBody>
      </p:sp>
      <p:sp>
        <p:nvSpPr>
          <p:cNvPr id="2" name="1 Rectángulo"/>
          <p:cNvSpPr/>
          <p:nvPr/>
        </p:nvSpPr>
        <p:spPr>
          <a:xfrm>
            <a:off x="539552" y="2276872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800" dirty="0"/>
              <a:t>Hizo además Jesús muchas otras señales</a:t>
            </a:r>
            <a:r>
              <a:rPr lang="es-CO" sz="2800" baseline="30000" dirty="0"/>
              <a:t>[20]</a:t>
            </a:r>
            <a:r>
              <a:rPr lang="es-CO" sz="2800" dirty="0"/>
              <a:t> en presencia de sus discípulos, las cuales no están escritas en este libro. </a:t>
            </a:r>
            <a:r>
              <a:rPr lang="es-CO" sz="2800" b="1" baseline="30000" dirty="0"/>
              <a:t>31 </a:t>
            </a:r>
            <a:r>
              <a:rPr lang="es-CO" sz="2800" dirty="0"/>
              <a:t>Pero estas se han escrito </a:t>
            </a:r>
            <a:r>
              <a:rPr lang="es-CO" sz="2800" i="1" u="sng" dirty="0"/>
              <a:t>para que creáis que Jesús es el Cristo, el Hijo de Dios</a:t>
            </a:r>
            <a:r>
              <a:rPr lang="es-CO" sz="2800" dirty="0"/>
              <a:t>, y para que, creyendo, </a:t>
            </a:r>
            <a:r>
              <a:rPr lang="es-CO" sz="2800" i="1" u="sng" dirty="0"/>
              <a:t>tengáis vida en su nombre.</a:t>
            </a:r>
          </a:p>
        </p:txBody>
      </p:sp>
      <p:pic>
        <p:nvPicPr>
          <p:cNvPr id="1026" name="Picture 2" descr="http://hosannaqueretaro.mex.tl/imagesnew2/0/0/0/0/1/3/1/8/6/9/BIBLIA_abier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056" y="2254052"/>
            <a:ext cx="3810000" cy="2962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131055" y="5323860"/>
            <a:ext cx="385969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FF0000"/>
                </a:solidFill>
              </a:rPr>
              <a:t>Tu no puedes leer </a:t>
            </a:r>
            <a:r>
              <a:rPr lang="es-CO" sz="2000" b="1" dirty="0" smtClean="0">
                <a:solidFill>
                  <a:srgbClr val="FF0000"/>
                </a:solidFill>
              </a:rPr>
              <a:t>una porción de la Biblia </a:t>
            </a:r>
            <a:r>
              <a:rPr lang="es-CO" sz="2000" b="1" dirty="0">
                <a:solidFill>
                  <a:srgbClr val="FF0000"/>
                </a:solidFill>
              </a:rPr>
              <a:t>sin </a:t>
            </a:r>
            <a:r>
              <a:rPr lang="es-CO" sz="2000" b="1" dirty="0" smtClean="0">
                <a:solidFill>
                  <a:srgbClr val="FF0000"/>
                </a:solidFill>
              </a:rPr>
              <a:t>encontrar </a:t>
            </a:r>
            <a:r>
              <a:rPr lang="es-CO" sz="2000" b="1" dirty="0">
                <a:solidFill>
                  <a:srgbClr val="FF0000"/>
                </a:solidFill>
              </a:rPr>
              <a:t>a Jesús, y si quieres encontrar a </a:t>
            </a:r>
            <a:r>
              <a:rPr lang="es-CO" sz="2000" b="1" dirty="0" smtClean="0">
                <a:solidFill>
                  <a:srgbClr val="FF0000"/>
                </a:solidFill>
              </a:rPr>
              <a:t>Jesús </a:t>
            </a:r>
            <a:r>
              <a:rPr lang="es-CO" sz="2000" b="1" dirty="0">
                <a:solidFill>
                  <a:srgbClr val="FF0000"/>
                </a:solidFill>
              </a:rPr>
              <a:t>tienes que leer la </a:t>
            </a:r>
            <a:r>
              <a:rPr lang="es-CO" sz="2000" b="1" dirty="0" smtClean="0">
                <a:solidFill>
                  <a:srgbClr val="FF0000"/>
                </a:solidFill>
              </a:rPr>
              <a:t>Biblia</a:t>
            </a:r>
            <a:r>
              <a:rPr lang="es-CO" sz="2000" b="1" dirty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12611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230425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sz="3600" b="1" i="1" dirty="0">
                <a:solidFill>
                  <a:srgbClr val="FF0000"/>
                </a:solidFill>
                <a:latin typeface="Agency FB" pitchFamily="34" charset="0"/>
              </a:rPr>
              <a:t>Además del pan material ¿Qué otro alimento necesita el ser humano?</a:t>
            </a:r>
          </a:p>
          <a:p>
            <a:pPr marL="0" indent="0" algn="ctr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Mateo </a:t>
            </a:r>
            <a:r>
              <a:rPr lang="es-CO" dirty="0">
                <a:solidFill>
                  <a:srgbClr val="FF0000"/>
                </a:solidFill>
              </a:rPr>
              <a:t>4:4</a:t>
            </a:r>
            <a:r>
              <a:rPr lang="es-CO" dirty="0" smtClean="0"/>
              <a:t>.</a:t>
            </a:r>
            <a:r>
              <a:rPr lang="es-CO" dirty="0"/>
              <a:t> </a:t>
            </a:r>
            <a:endParaRPr lang="es-CO" dirty="0" smtClean="0"/>
          </a:p>
        </p:txBody>
      </p:sp>
      <p:sp>
        <p:nvSpPr>
          <p:cNvPr id="4" name="3 Rectángulo"/>
          <p:cNvSpPr/>
          <p:nvPr/>
        </p:nvSpPr>
        <p:spPr>
          <a:xfrm>
            <a:off x="107504" y="2708920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3600" dirty="0"/>
              <a:t>Él respondió y dijo: --Escrito está: "No solo de pan vivirá el hombre, </a:t>
            </a:r>
            <a:r>
              <a:rPr lang="es-CO" sz="3600" i="1" u="sng" dirty="0"/>
              <a:t>sino de toda palabra que sale de la boca de Dios".</a:t>
            </a:r>
          </a:p>
        </p:txBody>
      </p:sp>
      <p:pic>
        <p:nvPicPr>
          <p:cNvPr id="1026" name="Picture 2" descr="http://www.guiamaraton.com/web/wp-content/uploads/2011/11/Desayuno-saludable-para-empezar-con-energ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504" y="2728620"/>
            <a:ext cx="2162175" cy="1852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2.bp.blogspot.com/_SWd8aFVlF5w/Sm9akGz4thI/AAAAAAAAACc/drG7SsTsbnw/s400/leyendo-bibl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2438" y="4754554"/>
            <a:ext cx="2162175" cy="2025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854613" y="2872968"/>
            <a:ext cx="208701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600" dirty="0" smtClean="0"/>
              <a:t> </a:t>
            </a:r>
            <a:r>
              <a:rPr lang="es-CO" sz="3600" dirty="0">
                <a:solidFill>
                  <a:srgbClr val="FF0000"/>
                </a:solidFill>
              </a:rPr>
              <a:t>Alimento material y el alimento </a:t>
            </a:r>
            <a:r>
              <a:rPr lang="es-CO" sz="3600" dirty="0" smtClean="0">
                <a:solidFill>
                  <a:srgbClr val="FF0000"/>
                </a:solidFill>
              </a:rPr>
              <a:t>espiritual diario.</a:t>
            </a:r>
            <a:endParaRPr lang="es-CO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632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936104"/>
          </a:xfrm>
        </p:spPr>
        <p:txBody>
          <a:bodyPr/>
          <a:lstStyle/>
          <a:p>
            <a:pPr marL="0" indent="0">
              <a:buNone/>
            </a:pPr>
            <a:r>
              <a:rPr lang="es-CO" sz="4000" b="1" i="1" u="sng" dirty="0">
                <a:solidFill>
                  <a:srgbClr val="FF0000"/>
                </a:solidFill>
              </a:rPr>
              <a:t>¿Es necesario el estudio de la Biblia</a:t>
            </a:r>
            <a:r>
              <a:rPr lang="es-CO" sz="4000" b="1" i="1" u="sng" dirty="0" smtClean="0">
                <a:solidFill>
                  <a:srgbClr val="FF0000"/>
                </a:solidFill>
              </a:rPr>
              <a:t>?</a:t>
            </a:r>
            <a:endParaRPr lang="es-CO" sz="4000" b="1" i="1" u="sng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51520" y="1841242"/>
            <a:ext cx="482453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>
                <a:solidFill>
                  <a:srgbClr val="FF0000"/>
                </a:solidFill>
              </a:rPr>
              <a:t>2Tim.3:16-17</a:t>
            </a:r>
            <a:r>
              <a:rPr lang="es-CO" sz="3200" b="1" baseline="30000" dirty="0"/>
              <a:t>.</a:t>
            </a:r>
            <a:r>
              <a:rPr lang="es-CO" sz="3200" b="1" dirty="0"/>
              <a:t> </a:t>
            </a:r>
            <a:r>
              <a:rPr lang="es-CO" sz="3200" dirty="0"/>
              <a:t>Toda la Escritura es inspirada por Dios y útil</a:t>
            </a:r>
            <a:r>
              <a:rPr lang="es-CO" sz="3200" baseline="30000" dirty="0"/>
              <a:t> </a:t>
            </a:r>
            <a:r>
              <a:rPr lang="es-CO" sz="3200" dirty="0"/>
              <a:t>para enseñar, para redargüir, para corregir, para instruir en justicia, a fin de que el hombre de Dios</a:t>
            </a:r>
            <a:r>
              <a:rPr lang="es-CO" sz="3200" baseline="30000" dirty="0"/>
              <a:t> </a:t>
            </a:r>
            <a:r>
              <a:rPr lang="es-CO" sz="3200" dirty="0"/>
              <a:t>sea perfecto, enteramente preparado para toda buena obra.</a:t>
            </a:r>
          </a:p>
        </p:txBody>
      </p:sp>
      <p:sp>
        <p:nvSpPr>
          <p:cNvPr id="5" name="AutoShape 2" descr="data:image/jpeg;base64,/9j/4AAQSkZJRgABAQAAAQABAAD/2wCEAAkGBhQSERQUEhQVFRUWFhgYFxYYER4YFRoXGBwXGhgWHRgaJyYfHBkjJRcVIC8iIycpLCwtFx4xNzAsNyYtLCkBCQoKBQUFDQUFDSkYEhgpKSkpKSkpKSkpKSkpKSkpKSkpKSkpKSkpKSkpKSkpKSkpKSkpKSkpKSkpKSkpKSkpKf/AABEIAOwA1QMBIgACEQEDEQH/xAAbAAACAgMBAAAAAAAAAAAAAAAABgQFAQMHAv/EAEoQAAIBAwIEAgMMBQoGAgMAAAECAwAEERIhBQYTMSJBFDJRBxUWI1JVYZGTlNHSQnGBkuEkM2JjcnOhorGyNDVTdMHCQ4IXRIP/xAAUAQEAAAAAAAAAAAAAAAAAAAAA/8QAFBEBAAAAAAAAAAAAAAAAAAAAAP/aAAwDAQACEQMRAD8A7VcXioQDqJbOAqFjtjJ2H0j668e+K/Jk+xf8K8z/AM/F/Zk/9KmUEX3xX5Mn2L/hR74r8mT7F/wqVRQRffFfkyfYv+FHvivyZPsX/Cqe/wCfLWG9jsnZhNIMjCeDfOAX7A7f4ivHC/dBtZ7hrcGRJQ5j0yQsg6igkxhj4S+ATjO43GaC798V+TJ9i/4Ue+K/Jk+xf8KlUUEX3xX5Mn2L/hR74r8mT7F/wqqsOd7aa6a1Rm6gLgExkRu0WOqqOdmZMjIH098Gr+gi++K/Jk+xf8KPfFfkyfYv+FeYOLwvK8KSo0seNaBgWTO41Ads586h8K5ohnuJ7dQ6y2+nqK8enZ86SD2YEDOR5EUE73xX5Mn2L/hR74r8mT7F/wAKlUUEX3xX5Mn2L/hR74r8mT7F/wAK88W4mtvC8zhysalm0LqYKO509zgb7eyjg/FY7mCOeIkxyKGUkYOD7Qe1B698V+TJ9i/4Ue+K/Jk+xf8ACpVLHDvdEtJbg22ZY5Q5jxJCyL1ACenr9XXgEgZ3HbNBe++K/Jk+xf8ACj3xX5Mn2L/hVbxnnGC26Zk1skkgiEkadRFkJwEYr6p3862cZ5oitZIUmEg67rGjiMtHrY7KWHqnz38s+w0E73xX5Mn2L/hR74r8mT7F/wAK3RXCtnSytpOGwwOD7Djsar+P8yQ2aK85I1toQKhZnfBIjVRuWODgUEr3xX5Mn2L/AIUe+K/Jk+xf8Kj8B4/FeRdSEkgMyMrKVdHXZkdTurD2fSPbVlQRffFfkyfYv+FeZOKooJIkAAJJ6L4AHc9qmVC41/w8391J/tNBJhnV1DIwZWGQykFSD2II2Iopf9zj/lVj/wBtF/tFFBcT/wA/F/Zk/wDSplQ5/wCfi/syf+lTKAooooOb8Xvo5+KdeOBGi4es63UxCglzGrhF/SJQruTjGsgZ3pR4jIxurwRo5MPFDeO4U6FitoS2NfbU5bAAydiTgUzce5RvlHEbe2RWiv5TMJjJgx6gOrEU7ksVCgjYBiSdsUwctcuSGC/S4TpG6lmONQYhJECdxtnAoEObnbiC20jNct1Wsob+IiKPCmSXpPAVKkGPcEfpDHc5p55Fa6U3iXcrTOjoUkKBdSNEjjZQBsSw28waSJeQOINBKjQKZFs4rKLE40sscnUM+T2B2wvfvnFdjtFPTTUMNpXI+nG4/wBaDhfB5tHDuCTamVjfTFnXGoB+p1GyQd8A96uuH85XggtJ5bmQpJHfXRXRHqaK3WNooiQg2IO5XBJY74xisteU5bfiltYXU6eia7h7VNSZJcN4SANanDn1sgsmB3FWdryVf5t7aaBTbwW1zaGVJVJYXA09cIcbBQnhznKt9GQme5Lx/XcSRNJHM00CXbSKqhkmkYiaJioGcEqRncDYk7YuOFXCw8W4xO+yqtoD9kv5hWvkXhd3Dcot1Esaw2SwIyuHWRo38UmQBjUCuAd/DvUPjfBL6WW9CWuFubi1bX6Qm0UHS1ZXvqbpnYfKoFlPdhuEjkmMyS9eCZ0h0r/JpRKEiBIAJUq4JDZJK5rf8M7yQrBBfl2F7DbidY4mV4biKSQtjTjqRlGUFcA7ZG2a2ze59eNAnD3RViiiuFiuNeRI5kjlhZlAygHTCnO+WbGRUt+DcQnukd7UR6Lq0mI6ykLFFHJEwBHrMSzvtsMgdzQMfD5pzwS69KbVOsd6sjYxkqZhnG2AcZH0Yqnk5iez4Nw2GBtE9wttEraQSivgM+GyMgZAz5n6Ke+areR7O4jhTXJJE6KuoKMupXJJ8hn9e1c34hyZf3BhbodP0SK16KGdSJJIHYuMrsupXwM+aigaPc+uruSW9W6uGlNvcNAo6aKCqqhV/CAdTBgT5b7AUh30JbiMqPmKFuMJm4DAlZlh+Kj0kHGSxOogjbGKe/c9sbuJ71ruDpm4uGuFKyq4AYAdI9iGUADOMH6POjflG8nncSQCKE3/AKaT1lZ3KKFijAGAO2SSfYB7aBUHAWSwmEcmlvfZIVAijVQ0cxVZCqKMt22O3kAKvuIcUmnEVrPIXkteMxRCXCq7R9OV42IA06x2yBjYbVvu+XeIG2eOO0CyHiJvFLXKFAvUMoUkblsnT2x558q9wcr3ocTtbZeXiPpciCZMxxqskaRgn12AfOdht3oKG0eWwa+MEpWSXiUdkrCGIbP4+qwVQC4BfGfCC2cVeWRnkkll4hcNLFw28kLfFKAI44Dpk0xqCWPU1Hv22Ar3fcoXcwum9H6cnp8d9CDMpV+mFUxMR6rkBiCQVyQM+de7PgvE/ROKKbdEmvJJJUzIroVkARoTuNLBezEEHHlsaC89zu3dpb66KNHFdTiSJWGGKBQA5HkW7477jNO1LvINvcx2MMd4FWVFCYUdlXZckEgnAG4x/wCSxUBULjX/AA8391J/tNTahca/4eb+6k/2mgqPc4/5VY/9tF/tFFHucf8AKrH/ALaL/aKKC04zwxpkxHM8Eg9WVArEAkahpcFTkDG4qj+CV787XP3a3/JTZRQKfwSvfna5+7W/5KPgle/O1z92t/yU2UUCn8Er352ufu1v+Sj4JXvztc/drf8AJTZRQKfwSvfna5+7W/5KPgle/O1z92t/yU2UUCdJyRdMQW4pOSOxNpbEj9uitvwSvfna5+7W/wCSmyigU/gle/O1z92t/wAlHwSvfna5+7W/5KbKKBT+CV787XP3a3/JR8Er352ufu1v+SmyigU/gle/O1z92t/yUfBK9+drn7tb/kpsooFP4JXvztc/drf8lHwSvfna5+7W/wCSmytN3drEjSOdKoCzH2AbntQLPwSvfna5+7W/5KPgle/O1z92t/yVovOabtgXgijVFzqEgZmGDuHfUkKMOxAdypBB32EnlvngT4SZEjcnSGjuI5oi2cBS0bN02PkG79gSdqDz8Er352ufu1v+Sj4JXvztc/drf8lNla5p1RSzsFUDJYnAA9pJ2AoFf4JXvztc/drf8lHwSvfna5+7W/5KZbS+jlXVE6SL21I4Zc+zIyK30Cn8Er352ufu1v8AkrxNybeMpVuK3JDAgj0e33BGCPUpvooK/gPCBa20NurFhFGqBj3IUYycUVPNZoCiiigKKKKCs4rxSaJ0EVrJOpBLMksS6fYMSOpJP0VUcP55efqdKwum6Urwv8ZbDEkZwy7zDtnv2ppNJ/udnxcT7/8AM7j/AGxdqBp4fcPJGrSRtExzmNmVmXc4BKErnGDsT3reTSjxHmCaW8uLaGeG1FtFG7PLGHZzIGYEAsoESgeJtzk42xvVcL53uLwQxiSCyka1S4kaRC+vU7ovSRmUaPBqLEk4kUD5VA3cq8e9NtIrjR0+oGOnVqxhmXvgd9Oe3nWObOP+hWslxo6mgoNOrTku6IN8H5ee3lXOuW+apE4daRW0qdToSzOvRRmCiWRQ5eSWKJI9QYdyxxt7auuZuPG55eW6cKpkS1kYA+EHrQlgM+WQe5oOhUVznivP08dypiaOS39MS1b4lVG7hHAd5eo0ikndY9G37a6NQFFFFAUUVqubtI11SOqL8pmCj6ztQbaUOcOLF9UEa/zZWSV9ejSItExwcHGkdIliCB1EwGJOm8HMERPh1ugJBkWNmiBGx8YG4B2JGQMHJGDSjPwq6uJZpUjRILiONyJJBh0UjKNpGtGlSOMNuVVSe7bANdhLJpj6wt7ciJZCJwZo4RglI1iDRxxEKHwcu5EbFsYo5mV2gY3MSSqHaPXCjWdzEyqZAyszOrA6Fx4wpJTudhJHPyXiSpbo4JjTpuroHLvGXOkEgEx6owRnJ1NgEKcyuauMwzwSWbgGR48SeLEUDEIfHL21qWRgq6mPh2wc0FtacVaC1jN6V6xGNKnU8jA4UKoxqkIK5CjAYnG29UN9aySOzXbh3ADC3iYLHbockNJO+ybfpqA5w2nK+FY0vNXWtGluooR6O27JdvHPqAI6kShBJGXAYgMVyuQfDk1r4CkDuixOsqSSydJpy82oItvIx05CdRdUkZdvHqQZJIagp+MTrbyLcWsmibAZSFuBHIu5CSzTnpSxuEcBjoK+uGwuD0XgnMfWbQ6dNyGK4YsDoIV18SqyyISupWUesCCRnFZzjEr6mTLtGhjlSNepIqy4eGURj1mSSONh/RLmqHljiKm4t0BUeIMoBHqBbyLGTuQqpbR58zGtB0uijNFBg1msGs0BRRRQaL6+SGN5ZWCIilmY9go3Jqjj90Th7LqF1GR+3P1YzVrxyLVbTqfOKQfWrCkzkblfrcMs29MvVDW8fhS50qPCNl8OQB2GDtige7O7WWNZEOUcBlOCMg9jg4NQeBcvJa9fQzsZ55J3LEevJjIGAMKAAB+qtfM/MSWNsZnV3AKoAATuxwCzb6UHcsf8SQDT2Pug9eGIwQrNcS9QiGO4GhViKh2eVlXTjXGMac5cbYyQDHfcEgmZWmgilZfVLxK5H6iwOP2V6veEQzaerDFJp9XXEraf1agcfspfn5uuROtullrm6Ec8g9LRVQO7pp1EeJhoPYY/1K3wXmu4MvD1toJWimguJCkl0pZ36qAu8jgt4dRJA28eFBC0HQbrgdvJp6kEL6Nk1Qq2n+zkbfsrceHx9MR9NOmMYTQNA0kFcL2GCAR7MUvWvPIeK2kELAXF29qAWGUKGYazt/Unb6e9Q7H3QJZLc3Js9EGGCu97EviWTp4YNgKuxOck7YAO2QZjy/bdQyejw9QkMX6Kayw3DFsZyPbU+qDlLm5L6OVlXSYZDG4EgdMhVbUrjGVIYeQOx2qt4J7oTXVwqpY3QtpAendGM6CAMhiuNkbfByT2yBmgcaKUOU/dDjv7iSJUEelSyh5MTEBtJ1QlRpx5+I4yPbs30EfiF2IopJCMhEZyM4yFBOMnYdqrLDh7NIZ7h4pDoAQIp0R51GTBZmDE5UasLsnYVbXUoVGZiAqqSS3qgAZJP0CkzgvCFf0SIiWKPoNLLb4CxyPqXxOAAx1M7OVJAICgqNxQbZ+ILeQrFYKTBDIvU0AIrJBIB6NGThfGEJxkDQFBwJAaZ+G8SSePWmrGWUhkKMCrFGBVsEYKsP2VF49JbKFNzJ01OtVJnaJTlfEMggFsAkZ3GCRUbi/LUcg6sEcaz64pNYzGZNDo5R3UZwwUruDjVnFBT868KEcnpZBmyqxiF1DIroJGgdVGNREhGQ+r18jGkZo+UuIxIY7mYFvCYY3jtXZJJQ7ISkx2MkzBnyANWtVLHRTTfcQF5bQr0yhnuDHgkFkELSGRwVyAdML6SOxdTVde8NtoytrJfJDHEdUcaBI5YwpEqK0hJUIpVWUFFyI1yWAOQ2Xto85EgVTeWj6gLlFQGCXOCxiLKyrpLgqfWgxgHNLVlxF5LlYoppOrM7TOBdBI5zAyx64WTSdMsRY6SukmNCCQrMXvlRIDreKYyuRGp1RiMpGgbpIsQVdEe7kbblmIONhS2vKXWunDOY47KVzamPwyr6QkcjeL1RGup0CaSMbHsKCFxq0liWdItFvLdNHnEzs0cSB9VxNMo1Bm3Hc7IfHgErAs+RHAaOIWU2lV8DQvGCupCcSkOG3jlU7EjqsCRgUzGx0yTATGG0RAksvUJmlmY/GEu2dwOkmrdgcqunGzDccVjheGFi2qXIQBWc4QDJOMkAZGWO24yd6Dm/BrxoEJtwIpEkZHViemxh1xsrAEJpYorawBp6d0+cKQencMvDLDHIUKF0VijesuoA4Ncr4TYXIQvPDNH/KHOh4wEcNcIxQkEsNYbSu2CXm7iQ466KANZrBrNAUUUUEXikLvDKseNbRuq6iQuoggZIBIGfYDSry9wjidpaw26+hMIkCBi0uTjzIC7Vfcd4j02tl6oiMtwiD4ouX2ZjGMbJkKcsewB8yCIfC+f7K4kSOGUs0mrQTBKiMVBLBXdQpICk4znag1ng13cnF48UaoQ8TWskqyiQZBYs3hK6WYaSpB1fRXpuQLbCaOrHIjyOJ0mYTl5cdVmf8AS1YGQwI2GAMCtyc8WhSWTqN0ol1tKYJBCVzjKSFdMm+w0E58q0Pz7askwjm0SRwvL8bbyr4FUkyBHCtIgxk6PZQTuF8rQwS9VOo0nS6Rd5mdiut5TksTklnY5/UBgDFQl5AtQLZV6qi2V0TTcOpKuVZlcggsCVBxnHl22rza872ylIWlkllVIuoy2kmB1EDK76FKxhgc7kAZ+g1N4fzfazMVSQgiMy+OKSIGIEAyKZFUMgyPEpI3oIUfJFoksTapcpM00MRunEayMWZ2WPIByXYnOe58iQd0nI9sbaG3HUVIJOrEyysJFky516jnJ8b98jel+55igueK2DxFiscV4xcwSJGVKRYdHdQrrs26k/4imnhXNdvcv04nYvo6gDQyR6o8gdRDIqh0yQMrkbj20HvgnLkVr1emZGMz65GklaRmbSFzlvoUDFQLLkK2iwE6wjVmZIfSZOijNnJWPOB6xIHkTkYNe+J8+WdvJJHLK2uIKZAsEsgjDDUpdkUqoxvkmt95zhaxhCZC/Uj6qiKN52MX/V0xBiI/6RGKDzwflGG3dZA0sjonTjaWUyGOPIJRM9gcLk7k6Rk7Vd0uz8/2S6AJWkMkQlQRQSTExliuv4tWwMgg53GKYgaCi5s49aQxGK7uEh6yso1MNRB2JC7k4yN8Yqnt+cIZXheCeG5mRGWQR4jiKvg5LSN4MFF2y7esMb5F1xiBYpkutIxp6MxI36THKtnHZGO/YaXcnsK3XPK1pJnXbQknz6Shv3gM/wCNBRcf45dyRfySBxKpyAwglQnI81lypxqIOP11b2vEXihAdLiZwPExjRWYnJO2VVRvgDyGP11GPuf2ePDGV3z62vf24k1VmTkK1JyVHlnEcS5x23VAc/toFTiM8j3UUlgskcqvIzxySRTRaZNpXSBJjiTu22MknPrE1X33jPo6QOzKD8VJnrtnTrmKgE9aUNN8cw6YJTx5Rlq6vuVJYLxFt5zFHIJDblgZGSYqOrGHk141JHqXKnGmQDAOG3/A2/ZZElvHkSRSjAyJujZByRAG7E7Ky4ycEUFQepodTKls+ho43S5zOoOdQ6MCyDRnDqgfKMzKrBTgXlrxJ4i8jXCKX062bhV1g6QEXd3ABxjtjO9S+VuXotM8coScpMU1FMx6dEZCKjFlULqK4BO4OdyauU5WtAci1twfaIEB+sCgV+GuguZZTNZTO7q+GDwFSEVMoHMgBITOQM7mtnD54be7T0iRRqEnRdrtZfGxy6M7AOSF2TUT4Qw74yyyctwE50Eefhkdf9pFV/GOXkjhkkhMqyopdcXEpBKeLSULFWBxggg96Dfa2aTXTTBWKpsCzuUaXAGtEJ0DSvh1gblm323vKQ7LiM0aqIGHShuo4SgC4MMsjFW9unRJAq6SMHJ3AxT5QYNZrBrNAUUUUFTxzgZuHtW16fR7hZyNOS2lJE05zt/OZzv2qns+RGjgsoxP4rRpm19IeIypMmNJJAC9XzznT9NN1KfuoXk0PDZZbeV4pI2iIZNOSDIiMp1A7YYnbzA8sggp8b9z0WVhfTs0Ab0KSLTBbmFHzgmWRdTAv4RgLgDJ2OcBovOTZbpC11cI8ot54YWjtzGiekJoeRlLsXbGBjUB32zuPPHeRp5reSJOIXBEilWSZIpI2B7qdKK6g9sqwIzWzlHmya5jjV4ESRJ5re4xNhEeAbmMNl31eEgeQ1EtsNQSOG8nNALrRcFWnihjRxGNURhh6QfckMc+Ly9n01RR+5WzFzNOmXtZbd2jhcSOZSh6rySyOWbwdvpIp/W4UsVDKWHdcjUM+0dxQtypYqGUsNyuoagPpHcdxQKc3J11K8Ukt4gkginjiaG10HMyBOo2p2BZdKsAABkH27a+XOQZLe7S5kmidlgeJtELh5C5QmR5JJHLN4f8acmkAzkgY3O/ke3+hrTf3oijeRgTpVm0qMs2kFiqqN2bY4AoEm0s7iTi3ExBPFEpW1Ega36j7xNhlOoKrDf1lYdtvbOseR5LSUtYzoiNBDCyTQGUgQBlR1ZXTfxEkHYnfapNvxG3gkjneN4579442UsGKtHG5VHwdK6AHzjfJ8/KNxfikzXtkq+CP0t08M4PVX0WWTLIuwXIyASTsDgZFBv5b5FWzmjkSUsqWvo+kruzGV5mlJBxuXOFA2yd6aaKKChvc3BuY2Vnjj+LMAYL1S6I5LMSPAQ+nGQNnzq2A1cr8YfpQRXABkK6BLHIJYXaMbgONw+ASQwHZsZxUvjfC3ZklhJWRSA2l9DPH4vBkhlOCcgOpG7YK5zXMr27WGQ7p0c6o+pLHG0EsRUyqqwg6Z3AKqWXI9XYDDB2WitcEmpVbBXIB0sMMMjOCPaO1bKCg544ek1mwkBKK8Uj4JDBI5EZyCMEEKH7VE+AMTAA3FwyYwELoVwd++jOP27+2mllyMUjcK4NdK9xHBcCJI5nAh04RY3w8ZTOrw6XA2CjKsB2NBcWnC0tLpOkpEc8ZjY7kiSLU6FmO+CplH0aVA70xUo3fL88S+kGeSaSHxhQu7qN5E8RYAsupfAEycZpqgmDqrKQysAQQcgg7gj6DQbKhcV4tHbx65TgZwABkk4JwB+oEknAABJIAJqbVFznwsz2kgVWaRRrjCnfWAR2/SGC23c+RBwQC1wPg5muWUxOlvoUuXVSsyAn0dARqXwAIQ6NlShyPGCGrh7tFOYGZnRkMkLM2pgAQrxlju2nUhDHJIcg+rkq/L/HYbiMxdZ36chiFskaxySBdiXT1xHuc6io2IYnfLQyh7yMKNreN9RHYNJpCJ+vSrMR5Ap7aC3NZrBrNAUUUUBSd7rlwqcIutTBcqoXfBLa0IA+nby32pxrDKD3oFqXnZJQVsFN5KdgUB9HU+17g+AAexSzewVQfAC4i9F6LKZ1F/JNcEgAXN1HhWCbkjWV/Use/euiVmg5xwvlOXNiVsltZbZtc05mQtMdDqyB4yzuJXKszSAYA7E7V79z/lK4trnqMjxoYWEwma3klaUsGGiWFdbIPGS0hy2V8O23RKKDk3PnDbmNOJv0E0XE1owmMoPgjMCRxrGPF1Neo+LC4Y7ntTpzXw2Vp7G4iiMvo8sjMiuquVkikjBBchdiyk79q3RcoIHUyTTyxpIZY4ZJA0aPksDnSHfSTlQ7MF2x2GL+g5Zc8kTvHFJLYwyyDiNxO8TSxsOhOJDp1uMadTJkYz4Aceyw4fyjcJdRSdGNEXiMk5CyDSsRtFh2Gx9YHAx27gU4XnM9rDKIZbiFJSARG0qhzkgDwk53JGB51Z0BRRRQFaJbJG1akU6lKtlRkqdipPs+it9FBU8sSnodNjloGaEknJPTOEY/SydNv/tVtVLNYzQzSS26xusulpI3cxnqKFQOrhWzlVVSpA9QEHc1K13JX1YVb+8ZwP8AKuaCwqm4gnSuYpxnEmIJfZg5aFj/AGXJQf35+ivT2V23e5iT+xa7/qy8jf6VC4rwK7khdBdIx2ZddsB41IZcsrDAyo3AJH00DHVTwIdMyW57RNmP+5kyYxjyCkSRj6IhW5OJSYGq2lB2yA0RAPnvrGQP2fqquexuppRMpW0wpQrpWaR1JBUt+imnDYALeud6BioqoSzu1/8A2In+hrUj/FHH+lbHvbhWGbcOuN2jmGc/2ZAg/wAxoI3EOTreaYTMJFcNqzHPJGC2kJrIQgFtIA1d8Ab7Co/JDhYpIDjXBK6vvknUSwck7knLbnc4qxbjyr/ORTp//BnH1xaxS+18W4hFLaJI6yAJPmJ0VVB2ZmkCjONxjJ+LIx4yVByNZrFFBmiiigRufuKGO7sY3uZ4IZVuOp0ASxZBFoyVVmA8Tbiqi44tcxQJHLJdFJLmQQTv8Sxt0RSBcOkbyKWYsEwqs+kZK048V4VK/ELKZMdOFLkSHUB/OLGEAHc7r+rbv2zf0HKuCXF5degxSzXaKXv1kkj1RsyRlOgzOyAgb4BIUn9ea13XH7hLqMQS3R6d5FA0crOztCGWNyY1h0BGGXEjOWPfPlXWaKBH90S7uBJbxJNLa28gfq3MUDSsHGnpxsUIaNWy3iHmAMjeoVjBcXD2cLXd70+hc6phEbZ5DHLCI2cMCRlS4BOCwGfM56LRQcZvuPX7WlqGmkWQW7u0bRzQzTusrqgSWJSWkKoPBt/OBjnO0/jPELyS4fq3N1YdNYmggis3uBJlEZvGhxK4fUhVtsAe0kdXooOWcespyeIXSPciW3uIGgRYlwdcdrrwuklzu6HxHb9VeeN8y3HphMD3ClL2OIxPrOqPWiuVhSLR0WBYh3kLHyI2FdVqPf3YiikkIJCIzkDuQoJwM7Z2oEnhE7Qi6vrye80Q3dyix5YxdHqFEbpKuWQA51bgYJzgU/VVW/Sv7SF5EPTmSKXplj5hXVW0nDDcZByDjsataAooooCiiigKKKKAooooCiigmgKK8RShlDKQysAQQcgg7ggjuK90GDWawazQFFFFBzuLne+9HW7KWrRekmBrdRILg/HmAaHLFTJkZ06dx7O1bbrn6dLqMKscls94trrSGTALMUz12IVnDDdVjZdiNeRUv3OuXIUhM7W0aXBnuvjTEOoVM8uk6yMkFSAD5jHlV6OULPq9X0WDqa+pr6K6hIN9YONmzvkee9Ar2/N14bdrl3s0QzSwRx9GZnaRZmiQAqxLsQrHQq77bjfTbcl8zTXL3UVwgSS3kQZEZj1LIgdSYy7lT3/SOdv1VczcvWzw9BoIjFkt0zGNGoksWx8rJJz3ya9cM4HBbavR4Y4tZBbRGF1EDAJx3P6/afbQIp56vVtRdMLVllne2iiCumJRM8SPJMzkBPi2J8O+24ztIuObuIwRBbiOzFw11bxDTKSix3BZVd4wSy4K4GWwd/YaczwWDomDoxdE5zF016ZySxyuMbkk/rOaVec+WYFt7eKG1j0PfWpkjSEAMofDllUeIBc5z5Z8hQRuI853tubiJ1tXljNqVlQSCHTczCLRIhYssg3YYY5G+PIl/wAycTE7WkC2ctxHGJpHbVEhRywRUjLljjT4n1YGoDHmXCDl62SIQpBEsQYOIxEoTUpBVtOMagQDnvsKOJcvW1wVa4ghlK5CmSJXIB7gFgdj7KBPvuc71jObcWYWCzium1F5Q2tZmZEkjZVIzEAG+nO/as33NU95Fcra+jxrDbI83VDSMxng6oVFRlwmlh4yTk5GnbNOfvNB4x0Y/HGIn+LHiiUECM+1AGYae25qNd8qWcrK8lrA7KoVS0CkhR2XceqPIdhQInCebLxoba24dFAxgsbSSVp5CuRJEpARQR4QAQX3wTjHtveH8yXdzdSJE1pHDDHayuSGlLLOjOwWRWVMDS2HwR2ON6YL3li0m0dW2gk0LpTVCraV+SMjZfo7Vsm4PHplEaRxvKgVm6SnOlSqal21KoOAp2xt50FdzfzC9tZG4t+m5LQhSzEx6ZZETXle48edjVPcc33NtJPFdG0Om368cqCRY1JdY1jkT4x8szeErktpIA9nvnPgQi4OtrEjSrG1pGExqZ1SaHIIA3yAcjGO9MUPLFqkLQLbQrC/rxiFQjfSVxgnYd/YKBIn90S7jju1eKMSwi1dC8DxKVuJREdUet2GnuDqBPyRjFTeNcz31tqjDW00yRtKyxWkzEJvoDDqBYwdLeIuSfJDgmruDg3Do5jbLbwLLJGJSggHiSJ10sxxg6XZcZOc7+VTuJcr2tw4ee3hlYLp1PErHT8kkjceeDQVl5zlo4bBd6FDXC2+lWfEavcaAC7+Ual8k4zgVHvOYLq3MNvK9rJdXE2iPSjxxRppZ9cil2Zj4GCgFdRwM9zTK/CoWh6BijMOkJ0igMekdl0dsDA2+ioA5NshEYvRYOmSGK9FcFl2Vu3cDYHyoFe+52vIpJLci2aZLqzhEoSQRFbvVjMepmWRdIyNZGGB2rYOY+IJNdJI9oVs44ppSltJrkRxK7KimXCtpjIBJO/lTbBy/bIiosEQVHEiqIxgSDtJ29f+l3qTHYxq7uqKHk0h2CjUwUYUMe5ABOM9smgROF87X+g3M8FqbeSCSWBIrjMzFEaQRjOeoSq4OFGnc42NV45svbmC4mHo8lmllJM38jlRJJND/wAlLSt41A3Z0GNseHNNHHuU40t5jYWdr13UqQYUXVG5HVTOMZZdXfw5xmqSw5DR5oWSyazjTImElyJWmjZGU25jV3QxnIJLHbTgDfICw4Fxy7nuXii9Fjhtxa6gYXLsksSyMFw4VMbhdjjA29rrUe24fHGzMkaKz6dZVQC2kBVyR3wAAPYKkUGDWawazQFFFFBpvLoRRvI3qorMcd8KCT3/AFVT8J5ujne3QRyIbi19KTVpwEyg0nBJ1/GKdtsedS+ZZIRazC5JWF0MchGdkl+LJJHqgasluyjJOwpQ5T4LF75LNbSvcQwWhgNw8nUDOzoUiRhhCESM50DGXGcsTQXV7zzoluY47O5m9FK9Z4+lgakEnhVnDOdJBwBWjjHulwW8ccxR2hkiWVZOpEmUYZwiSuru4G5VVJ/btUCw4ILjifFAZriNQ1uHjjkCJIrW6DfbVnYjKsDjzqyv/c3t5DNpkmhSaJIZI4mQJ0410Ki6kZkXG2FIB9lBuXnQvcSQwWs8wiMXUlVoggWWMSKwDOGbZhsBmscv8/RXVy1sEaOURmQAyRP4QVVg3Sd9DgsMq2D/AI1Jj5MgC3S5kxdRpHIepvpSIQrpIGx0+e+5/ZWvg3JMdvNHMJZpGjhMCBygRYyVOAsaKM+Fd6CuvOcUt7m5HTupn69tbhA6adUkZkXpqzKqr31MTkk+wDGZ/dNhjt3lmilhdJxbmJ2jB6pQSDMmrphdJB1Fhjt3wDZ3HJcDzNMxk1Ncw3J8e3UgQRoAMergbjufb5V5n5OjZ3kjnuInkm6zNHIuC3TWLBR1ZGXSoxqUkHcEUFDNz9PJcWHo8DyRTxTuyJJA+pk0qFEuvSNBOWwf0gN8ECafdG8Jk9DuOgJjB1tcWnqCYQbLr1adR748jUn/APHluBbhHnjMHVwyTaXfrkGXWwGcsVByukjywKlycnQm1e21SBXmM+oMNYlMvX1A4xs2MDBGBiggcf5ojLy25Fwpinso2aJwmo3LjSA+dQTbDYwd8DvmpvA+amupCEtZlhV5YzOzxaNcTlCAoYvglTvj8a0x8gw6nd5biR5JYJnZ5QSXt21R7BQFXONlA7DtVvwbgqW0bJHqIaSSQljk6pXLt2AGMscCgoB7o0bXQgitrqVOp0muEgYwhwSp8QG6KwKs3YH2jeiD3RFaSNTa3CxSXLWqznplOsHkQDAcvgmNt8bbe2pkHJESOxjmuY43l6zQJPiEuTqbAxrVWO5VWCnJ2wcVsXkyAIiZkwl2bsePfql3ffA9TLnb6B9OQreJXAj4wkml3K8NnOlQCxAngOACQNX7am8s87xXsssSqUkiCsR1YpAVYsB44XdQwKkFScjb2175h5JgvGZpTIC0DQeB9OEZ0kJ7d8ovfII2IOa98J5US3nafqzSSPEsWZGTSEQlgFWNVUdz2FBW8F5sjEnSxcM0t9cwapHVsPEpdjscLHhcKqjyydySfPEvdOt4Yi7o4PpM1sqsyIGeAkOxkZgirttqIJ22qFy3y2tx6Q5eSJouKXkkUkbLqBPxT+uGUg5ddx5eVW9vyGkaqsVzdxkSSyFusrl2mxr1iRWVtxkEjIJJB3NBVrzzPJfWyQwPJDLaNKVR4WBYvEurq68FY9RDafM7Bu43cE5yU28Qt4bq5lk6svTaROqEEzoXd3ZY0BIIVFPlgDCnE+39z+3ja3MTTRC3jMaqkxUOjOsrBz6xyyhjgjOSDkbVrg9zyGPomCa4hkiR4xKkil3R3MjI4dWQjUzEeEYztQYHMYSe6Zo7kvDDbF4urH01EvUOEBZUyMHXIzeWxwKncq83xX6ymMaWicI46iSDJUMCrxMyMCD5HYgg9qhXXudQSBtUtwWZrdi5mDNqttXTJ1gq27sSGBBJGwwMb7LkiOJ3kE9yXkmimdusFLGJdKoQiqDGRsVxg7eygY6KKKDBrNYNZoCiiigKwBjtWaKDTDZojO6oqs5BdgoDMQMAsRucDbet1FFAUUUUFDzfcHpwwqzL6TOkBdThlQhnkwR2JSN1BHYsD5VB45xebh4gWG2ia1DwwKizETeMhFEaadJC7baskZO2M1M524fNJbq9sA09vKk8SE4DlCQ0efLWjSL/APYVU3nDuIXM0F3EbeJEjDRW9zDIXR5FGt30MMSgFk89ILeZNBN5m5Rt2juZ9LrMYnbWtxKp1Kh0nCsBtgbYxUDlPlG3uOH2kkwmZpIInfN5cYLsiliV6mNz5dqY+KrJ6DKGw8vo756aEBn0HOhCSdz2GSe1aeR7R4uHWccilHS3iVlPcMEAIP0iggx8820KFrq7gXVLMI9IYALCwQpk5Lsu2SAASTgYGat+D8yW93r9HmSXRp1aT21DKnfyIBIPY4pWf3O5CF+Nj2HEttBxm+OU8+y759vlVtypyo9pJK7SK4eC0iGFIP8AJo2Qscn9IsTjyxQV0HugEcVNjMbVFwdLLcMzlicJCQVVRKRhioJxqA3Jpm41xXoW08yr1DDG7lA4GdALFc+XaqbiXDHvbiJGhMUFtcCcyNpDSypnpiMKSQmW1M7YJ0hQDkkbxy24t7+JegjXLTlGjhKD41NIaTc6nB7sMZx2oJsfMCLZLdzYRDCkrdzjUobSOxJycAYyTjbelLjXDJeIWEtz6RpmjJntkglUrBJEj6YzImdbsGw++BnCjAy1rx/lCSXh1vbRNGXgNucSKejL0NPxbgZOhtOfPsKiJy/JaW86xRJ6RfyYKwIRawEx6C5z2RQpYnALscADIABl5YEfoduYV0RtEjquSfXAckk7kksSSdySSe9WdaLCzWGKOJBhY0VFH9FQFH+AFb6AooooCiiigKKKKDBrNYNZoCiiigKKKKAooooCiiigKKKKAooooCiiigKKKKAooooCiiigKKKKAooooCiiigwazWDWaAql4xzMtuzB18KrqLFsADGSe3lirqkbnW0MrugbSSqENp1AFSGGV8xlRkeYzQTuHc+iYMRBIulyhVyFYEBT23xsw77+0CpXwt/qj+//AArnd7y9PMQZZ49s7LbsoDHHxi/G/wA57GbONiAD3jzcqspVFmkbql+sXXWultLv4chVDGMLjckSYzhcUHTPhb/VH9/+FYPN4H/x99h8Z598dvoP1Vze55JVkx1Cz6yWeTUxdMYEbaHQkDAbY4LZON6kXXL0zg5um9bWB0sKpwVIUhg4TQSukPnJJ1b4oH2HnUNqxEfCxU+PzAUny/pY/Ya2fC3+qP7/APCubWvJpjeNlmL6HZwJFdgGJByoWRd9gPFq2UfTm34VwdbeIInrFVDyfpMwGNZznf8AgPKgcvhb/VH9/wDhR8Lf6o/v/wAK5JwnhjSfFrcSqkqux/kxVhpKeLWSF1kiIscOckjUCSSy8u8NMEWjb1mO0bqc5wSeo7k5xnORtg43oHY82/1R/f8A4UfC4f8AT/z/AMK5k/JknTMYmTJkEjM0LsWIBGXV5GRzvnBXT9A2xecRt3coI5HiKkvqEYZTjACNnYg6idOxOM5GKBwXm8HcR5H0P/Cs/C3+qP7/APCuajk1l6uJVbqYz1InYkalcxtiQL0yRuFVdjj259ScqPmRuqmXiEWdEoKrpVdCkS7KdOe2rc7nJoOjjm4f9P8Az/wrA5w8RHRbYA51bHOdht3GN/1iubwcnSDGu4JGhY2RIFjXQskcmkafVJ0tkjBJbP0VsPKAEupXCx6gwQRnwFSMdMhwqnCouSrEYOMZIoOgz87BSgMRJdwgAfzIJJ7dgFYn6BW34W/1R/f/AIUicZ4Z6UWQPpKJuNJIzIynfSynBWNlIBG0h33IqEeUnzkSoPiTCuIpPi1KFPBmUgd8+IMck79sB0j4W/1f+f8AhWm053EiK4iIDAMMvvg7g9vMYP7aUH4eiwSRRK0YYlNkJPjIVn9pyCTq+gtWOE8IaF5WaUv1SG09MKFIGnA7nSAEUDyC+fegZP8A8lp1ul0XJ8eGDKVZkUM6jHiyM43AGds5rafdCXpq/Qc6nKKoYaiQWBwO22hz37LSM3KGZpZBIEErMX0oweRWOTG5LaCoBIBCA9jnvnTaclMgYNca9Q3zFgFiQSxGo7ldcZxjwsAAMUHS15vz/wDEf3/4Vn4XD/p/5/4Uk8M4e1tFJqkebxPJkoNW/ibYesxOo/tAAFVcHKk3xbtcsH1rM6iJdJm/TOO3YsufpzjYUHSjzb/VH9/+FWfCeJ9dWOnTg4758s1ymDlPQ0BSUp0tJbCAmV9LI7sWJ3KnA28IJ+jHR+U/5t/7X/gUF4azWDWaApP5kPx5/sr/AKU4V5KD2D6qDnuaM10LpD2D6qOkPYPqoOe5ozXQukPYPqo6Q9g+qg5lxW1MsTIpUE49bOkgMCVOkhtLAFTg5wxqlk5ZnY73IRTEISqIcqi6SNLs2dR0nLEZ8X0Cuz9IewfVR0h7B9VBxaTlOXqq63RAQ5XUpZ8/FnOQyrj4sDTpKgM2B2x6tOVHU4e41xkx6lwVJWJZFCatWcEMucYz48967P0h7B9VHSHsH1UHK+KcI6sSwrI0SDGSpy+lR4Vy2ds6Sc5yBjzNeuF8MMTOWkMhbYFmJIXXI+CSTlvjDk/0RttXUukPYPqo6Q9g+qg4zLytIdZF04aVnMmclQHUKwRQRjYFRk+EHbB3OZeXJ3i6bXedkIxFpwyAKNLKwZUIG+PFk5BHauy9IewfVR0h7B9VBxuPllgoHVCsqIkZUyFY8M7M+GclnIfA1HAx7KsLXh8kdoIRKOosehZNGwwMKdOd8DHc+Wa6p0h7B9VHSHsH1UHEvgfIDn0nXlw5RzLoyoAG4kMhx4jhnI8R2FXvFbAzKi69IEgZ8bFk0urIMdtWrGfLv3ArqHSHsH1UdIewfVQcWPJzaSDOfWBBAxp8KhyuD4SzAvgbDTGPI5uYLNoyFjMaxA7KVdmwdJI1l++ep5fpL7N+odIewfVR0h7B9VBz3NGa6F0h7B9VHSHsH1UHPc0ZroXSHsH1UdIewfVQc9zTPyl/Nv8A2v8AwKu+kPYPqrIUDtQBrNYNZo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054" name="Picture 6" descr="http://t2.gstatic.com/images?q=tbn:ANd9GcSKryuXpedLAmunbbDrC9VKiGxDbRb8pI3Isd657X91I7PCvCMxK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060848"/>
            <a:ext cx="3888432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4609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8072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sz="3800" b="1" i="1" dirty="0" smtClean="0"/>
              <a:t>Pablo </a:t>
            </a:r>
            <a:r>
              <a:rPr lang="es-CO" sz="3800" b="1" i="1" dirty="0"/>
              <a:t>aquí se extiende presentando cuatro funciones que corresponden a las Sagradas Escrituras</a:t>
            </a:r>
            <a:r>
              <a:rPr lang="es-CO" sz="3800" b="1" i="1" dirty="0" smtClean="0"/>
              <a:t>.</a:t>
            </a:r>
          </a:p>
          <a:p>
            <a:endParaRPr lang="es-CO" b="1" dirty="0" smtClean="0"/>
          </a:p>
          <a:p>
            <a:r>
              <a:rPr lang="es-CO" sz="3800" b="1" dirty="0" smtClean="0">
                <a:solidFill>
                  <a:srgbClr val="FF0000"/>
                </a:solidFill>
              </a:rPr>
              <a:t>1)</a:t>
            </a:r>
            <a:r>
              <a:rPr lang="es-CO" b="1" dirty="0" smtClean="0"/>
              <a:t>. Enseñar</a:t>
            </a:r>
            <a:r>
              <a:rPr lang="es-CO" b="1" dirty="0"/>
              <a:t>. </a:t>
            </a:r>
            <a:r>
              <a:rPr lang="es-CO" dirty="0" smtClean="0"/>
              <a:t>Que quiere decir: </a:t>
            </a:r>
            <a:r>
              <a:rPr lang="es-CO" dirty="0"/>
              <a:t>“</a:t>
            </a:r>
            <a:r>
              <a:rPr lang="es-CO" i="1" u="sng" dirty="0" smtClean="0"/>
              <a:t>adoctrinar</a:t>
            </a:r>
            <a:r>
              <a:rPr lang="es-CO" dirty="0" smtClean="0"/>
              <a:t>”. La </a:t>
            </a:r>
            <a:r>
              <a:rPr lang="es-CO" dirty="0"/>
              <a:t>Biblia es el único libro de texto para la salvación de la humanidad.  Sólo Dios puede ofrecer salvación al hombre; sólo Dios puede revelar la naturaleza y los alcances de esa salvación.  En las Escrituras se dice todo lo que es necesario que sea dicho acerca de la responsabilidad del ser humano delante de Dios. </a:t>
            </a:r>
          </a:p>
          <a:p>
            <a:pPr marL="0" indent="0">
              <a:buNone/>
            </a:pPr>
            <a:r>
              <a:rPr lang="es-CO" dirty="0" smtClean="0"/>
              <a:t>  </a:t>
            </a:r>
          </a:p>
          <a:p>
            <a:r>
              <a:rPr lang="es-CO" sz="3800" b="1" dirty="0" smtClean="0">
                <a:solidFill>
                  <a:srgbClr val="FF0000"/>
                </a:solidFill>
              </a:rPr>
              <a:t>2)</a:t>
            </a:r>
            <a:r>
              <a:rPr lang="es-CO" dirty="0" smtClean="0"/>
              <a:t>. </a:t>
            </a:r>
            <a:r>
              <a:rPr lang="es-CO" b="1" dirty="0" smtClean="0"/>
              <a:t>Redargüir</a:t>
            </a:r>
            <a:r>
              <a:rPr lang="es-CO" b="1" dirty="0"/>
              <a:t>. </a:t>
            </a:r>
            <a:r>
              <a:rPr lang="es-CO" dirty="0" smtClean="0"/>
              <a:t>Gr</a:t>
            </a:r>
            <a:r>
              <a:rPr lang="es-CO" dirty="0"/>
              <a:t>. elegmós, </a:t>
            </a:r>
            <a:r>
              <a:rPr lang="es-CO" dirty="0" smtClean="0"/>
              <a:t>Que quiere decir: “</a:t>
            </a:r>
            <a:r>
              <a:rPr lang="es-CO" i="1" u="sng" dirty="0" smtClean="0"/>
              <a:t>reprensión</a:t>
            </a:r>
            <a:r>
              <a:rPr lang="es-CO" dirty="0"/>
              <a:t>”. </a:t>
            </a:r>
            <a:r>
              <a:rPr lang="es-CO" dirty="0" smtClean="0"/>
              <a:t>La </a:t>
            </a:r>
            <a:r>
              <a:rPr lang="es-CO" dirty="0"/>
              <a:t>Biblia no sólo censura al pecador; también sirve para refutar las enseñanzas pervertidas como aquéllas que Timoteo tenía que </a:t>
            </a:r>
            <a:r>
              <a:rPr lang="es-CO" dirty="0" smtClean="0"/>
              <a:t>enfrentar. 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15541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>
            <a:normAutofit fontScale="85000" lnSpcReduction="10000"/>
          </a:bodyPr>
          <a:lstStyle/>
          <a:p>
            <a:r>
              <a:rPr lang="es-CO" dirty="0"/>
              <a:t> </a:t>
            </a:r>
            <a:r>
              <a:rPr lang="es-CO" sz="3800" b="1" dirty="0">
                <a:solidFill>
                  <a:srgbClr val="FF0000"/>
                </a:solidFill>
              </a:rPr>
              <a:t>3)</a:t>
            </a:r>
            <a:r>
              <a:rPr lang="es-CO" dirty="0"/>
              <a:t>. </a:t>
            </a:r>
            <a:r>
              <a:rPr lang="es-CO" b="1" dirty="0"/>
              <a:t>Corregir. </a:t>
            </a:r>
            <a:r>
              <a:rPr lang="es-CO" dirty="0" smtClean="0"/>
              <a:t>Que quiere decir: “</a:t>
            </a:r>
            <a:r>
              <a:rPr lang="es-CO" i="1" u="sng" dirty="0" smtClean="0"/>
              <a:t>rectificación</a:t>
            </a:r>
            <a:r>
              <a:rPr lang="es-CO" dirty="0"/>
              <a:t>”, “</a:t>
            </a:r>
            <a:r>
              <a:rPr lang="es-CO" i="1" u="sng" dirty="0"/>
              <a:t>revisión</a:t>
            </a:r>
            <a:r>
              <a:rPr lang="es-CO" dirty="0"/>
              <a:t>”, “</a:t>
            </a:r>
            <a:r>
              <a:rPr lang="es-CO" i="1" u="sng" dirty="0"/>
              <a:t>mejora</a:t>
            </a:r>
            <a:r>
              <a:rPr lang="es-CO" dirty="0"/>
              <a:t>”.  Desde que se escribió la primera página de la Biblia, ésta ha demostrado su poder para crear de nuevo y transformar las vidas de los hombres. </a:t>
            </a:r>
          </a:p>
          <a:p>
            <a:pPr marL="0" indent="0">
              <a:buNone/>
            </a:pPr>
            <a:r>
              <a:rPr lang="es-CO" dirty="0"/>
              <a:t>   </a:t>
            </a:r>
            <a:endParaRPr lang="es-CO" dirty="0" smtClean="0"/>
          </a:p>
          <a:p>
            <a:r>
              <a:rPr lang="es-CO" sz="3800" b="1" dirty="0" smtClean="0">
                <a:solidFill>
                  <a:srgbClr val="FF0000"/>
                </a:solidFill>
              </a:rPr>
              <a:t>4</a:t>
            </a:r>
            <a:r>
              <a:rPr lang="es-CO" sz="3800" b="1" dirty="0">
                <a:solidFill>
                  <a:srgbClr val="FF0000"/>
                </a:solidFill>
              </a:rPr>
              <a:t>)</a:t>
            </a:r>
            <a:r>
              <a:rPr lang="es-CO" dirty="0"/>
              <a:t>. </a:t>
            </a:r>
            <a:r>
              <a:rPr lang="es-CO" b="1" dirty="0" smtClean="0"/>
              <a:t>Instruir en justicia. Que quiere decir:</a:t>
            </a:r>
            <a:r>
              <a:rPr lang="es-CO" dirty="0" smtClean="0"/>
              <a:t> </a:t>
            </a:r>
            <a:r>
              <a:rPr lang="es-CO" dirty="0"/>
              <a:t>”</a:t>
            </a:r>
            <a:r>
              <a:rPr lang="es-CO" i="1" u="sng" dirty="0"/>
              <a:t>Disciplina</a:t>
            </a:r>
            <a:r>
              <a:rPr lang="es-CO" dirty="0"/>
              <a:t>”, “</a:t>
            </a:r>
            <a:r>
              <a:rPr lang="es-CO" i="1" u="sng" dirty="0"/>
              <a:t>instrucción</a:t>
            </a:r>
            <a:r>
              <a:rPr lang="es-CO" dirty="0"/>
              <a:t>”. </a:t>
            </a:r>
            <a:r>
              <a:rPr lang="es-CO" dirty="0" smtClean="0"/>
              <a:t>Así </a:t>
            </a:r>
            <a:r>
              <a:rPr lang="es-CO" dirty="0"/>
              <a:t>como a un niño se le enseñan las responsabilidades básicas del ser humano, así también el cristiano encuentra en las Escrituras aquellos principios que le ayudarán a crecer hasta convertirse en “</a:t>
            </a:r>
            <a:r>
              <a:rPr lang="es-CO" i="1" u="sng" dirty="0"/>
              <a:t>un varón perfecto, a la medida de la estatura de la plenitud de Cristo</a:t>
            </a:r>
            <a:r>
              <a:rPr lang="es-CO" dirty="0"/>
              <a:t>”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Efe.4:13</a:t>
            </a:r>
            <a:r>
              <a:rPr lang="es-CO" dirty="0">
                <a:solidFill>
                  <a:srgbClr val="FF0000"/>
                </a:solidFill>
              </a:rPr>
              <a:t>)</a:t>
            </a:r>
            <a:r>
              <a:rPr lang="es-CO" dirty="0"/>
              <a:t>.  Este proceso de crecimiento para llegar a ser como Cristo, es conocido como santificación; es una preparación que continúa toda la vida. </a:t>
            </a:r>
          </a:p>
        </p:txBody>
      </p:sp>
    </p:spTree>
    <p:extLst>
      <p:ext uri="{BB962C8B-B14F-4D97-AF65-F5344CB8AC3E}">
        <p14:creationId xmlns:p14="http://schemas.microsoft.com/office/powerpoint/2010/main" val="874110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data:image/jpeg;base64,/9j/4AAQSkZJRgABAQAAAQABAAD/2wCEAAkGBhQSERQUEhQVFRUWFhgYFxYYER4YFRoXGBwXGhgWHRgaJyYfHBkjJRcVIC8iIycpLCwtFx4xNzAsNyYtLCkBCQoKBQUFDQUFDSkYEhgpKSkpKSkpKSkpKSkpKSkpKSkpKSkpKSkpKSkpKSkpKSkpKSkpKSkpKSkpKSkpKSkpKf/AABEIAOwA1QMBIgACEQEDEQH/xAAbAAACAgMBAAAAAAAAAAAAAAAABgQFAQMHAv/EAEoQAAIBAwIEAgMMBQoGAgMAAAECAwAEERIhBQYTMSJBFDJRBxUWI1JVYZGTlNHSQnGBkuEkM2JjcnOhorGyNDVTdMHCQ4IXRIP/xAAUAQEAAAAAAAAAAAAAAAAAAAAA/8QAFBEBAAAAAAAAAAAAAAAAAAAAAP/aAAwDAQACEQMRAD8A7VcXioQDqJbOAqFjtjJ2H0j668e+K/Jk+xf8K8z/AM/F/Zk/9KmUEX3xX5Mn2L/hR74r8mT7F/wqVRQRffFfkyfYv+FHvivyZPsX/Cqe/wCfLWG9jsnZhNIMjCeDfOAX7A7f4ivHC/dBtZ7hrcGRJQ5j0yQsg6igkxhj4S+ATjO43GaC798V+TJ9i/4Ue+K/Jk+xf8KlUUEX3xX5Mn2L/hR74r8mT7F/wqqsOd7aa6a1Rm6gLgExkRu0WOqqOdmZMjIH098Gr+gi++K/Jk+xf8KPfFfkyfYv+FeYOLwvK8KSo0seNaBgWTO41Ads586h8K5ohnuJ7dQ6y2+nqK8enZ86SD2YEDOR5EUE73xX5Mn2L/hR74r8mT7F/wAKlUUEX3xX5Mn2L/hR74r8mT7F/wAK88W4mtvC8zhysalm0LqYKO509zgb7eyjg/FY7mCOeIkxyKGUkYOD7Qe1B698V+TJ9i/4Ue+K/Jk+xf8ACpVLHDvdEtJbg22ZY5Q5jxJCyL1ACenr9XXgEgZ3HbNBe++K/Jk+xf8ACj3xX5Mn2L/hVbxnnGC26Zk1skkgiEkadRFkJwEYr6p3862cZ5oitZIUmEg67rGjiMtHrY7KWHqnz38s+w0E73xX5Mn2L/hR74r8mT7F/wAK3RXCtnSytpOGwwOD7Djsar+P8yQ2aK85I1toQKhZnfBIjVRuWODgUEr3xX5Mn2L/AIUe+K/Jk+xf8Kj8B4/FeRdSEkgMyMrKVdHXZkdTurD2fSPbVlQRffFfkyfYv+FeZOKooJIkAAJJ6L4AHc9qmVC41/w8391J/tNBJhnV1DIwZWGQykFSD2II2Iopf9zj/lVj/wBtF/tFFBcT/wA/F/Zk/wDSplQ5/wCfi/syf+lTKAooooOb8Xvo5+KdeOBGi4es63UxCglzGrhF/SJQruTjGsgZ3pR4jIxurwRo5MPFDeO4U6FitoS2NfbU5bAAydiTgUzce5RvlHEbe2RWiv5TMJjJgx6gOrEU7ksVCgjYBiSdsUwctcuSGC/S4TpG6lmONQYhJECdxtnAoEObnbiC20jNct1Wsob+IiKPCmSXpPAVKkGPcEfpDHc5p55Fa6U3iXcrTOjoUkKBdSNEjjZQBsSw28waSJeQOINBKjQKZFs4rKLE40sscnUM+T2B2wvfvnFdjtFPTTUMNpXI+nG4/wBaDhfB5tHDuCTamVjfTFnXGoB+p1GyQd8A96uuH85XggtJ5bmQpJHfXRXRHqaK3WNooiQg2IO5XBJY74xisteU5bfiltYXU6eia7h7VNSZJcN4SANanDn1sgsmB3FWdryVf5t7aaBTbwW1zaGVJVJYXA09cIcbBQnhznKt9GQme5Lx/XcSRNJHM00CXbSKqhkmkYiaJioGcEqRncDYk7YuOFXCw8W4xO+yqtoD9kv5hWvkXhd3Dcot1Esaw2SwIyuHWRo38UmQBjUCuAd/DvUPjfBL6WW9CWuFubi1bX6Qm0UHS1ZXvqbpnYfKoFlPdhuEjkmMyS9eCZ0h0r/JpRKEiBIAJUq4JDZJK5rf8M7yQrBBfl2F7DbidY4mV4biKSQtjTjqRlGUFcA7ZG2a2ze59eNAnD3RViiiuFiuNeRI5kjlhZlAygHTCnO+WbGRUt+DcQnukd7UR6Lq0mI6ykLFFHJEwBHrMSzvtsMgdzQMfD5pzwS69KbVOsd6sjYxkqZhnG2AcZH0Yqnk5iez4Nw2GBtE9wttEraQSivgM+GyMgZAz5n6Ke+areR7O4jhTXJJE6KuoKMupXJJ8hn9e1c34hyZf3BhbodP0SK16KGdSJJIHYuMrsupXwM+aigaPc+uruSW9W6uGlNvcNAo6aKCqqhV/CAdTBgT5b7AUh30JbiMqPmKFuMJm4DAlZlh+Kj0kHGSxOogjbGKe/c9sbuJ71ruDpm4uGuFKyq4AYAdI9iGUADOMH6POjflG8nncSQCKE3/AKaT1lZ3KKFijAGAO2SSfYB7aBUHAWSwmEcmlvfZIVAijVQ0cxVZCqKMt22O3kAKvuIcUmnEVrPIXkteMxRCXCq7R9OV42IA06x2yBjYbVvu+XeIG2eOO0CyHiJvFLXKFAvUMoUkblsnT2x558q9wcr3ocTtbZeXiPpciCZMxxqskaRgn12AfOdht3oKG0eWwa+MEpWSXiUdkrCGIbP4+qwVQC4BfGfCC2cVeWRnkkll4hcNLFw28kLfFKAI44Dpk0xqCWPU1Hv22Ar3fcoXcwum9H6cnp8d9CDMpV+mFUxMR6rkBiCQVyQM+de7PgvE/ROKKbdEmvJJJUzIroVkARoTuNLBezEEHHlsaC89zu3dpb66KNHFdTiSJWGGKBQA5HkW7477jNO1LvINvcx2MMd4FWVFCYUdlXZckEgnAG4x/wCSxUBULjX/AA8391J/tNTahca/4eb+6k/2mgqPc4/5VY/9tF/tFFHucf8AKrH/ALaL/aKKC04zwxpkxHM8Eg9WVArEAkahpcFTkDG4qj+CV787XP3a3/JTZRQKfwSvfna5+7W/5KPgle/O1z92t/yU2UUCn8Er352ufu1v+Sj4JXvztc/drf8AJTZRQKfwSvfna5+7W/5KPgle/O1z92t/yU2UUCdJyRdMQW4pOSOxNpbEj9uitvwSvfna5+7W/wCSmyigU/gle/O1z92t/wAlHwSvfna5+7W/5KbKKBT+CV787XP3a3/JR8Er352ufu1v+SmyigU/gle/O1z92t/yUfBK9+drn7tb/kpsooFP4JXvztc/drf8lHwSvfna5+7W/wCSmytN3drEjSOdKoCzH2AbntQLPwSvfna5+7W/5KPgle/O1z92t/yVovOabtgXgijVFzqEgZmGDuHfUkKMOxAdypBB32EnlvngT4SZEjcnSGjuI5oi2cBS0bN02PkG79gSdqDz8Er352ufu1v+Sj4JXvztc/drf8lNla5p1RSzsFUDJYnAA9pJ2AoFf4JXvztc/drf8lHwSvfna5+7W/5KZbS+jlXVE6SL21I4Zc+zIyK30Cn8Er352ufu1v8AkrxNybeMpVuK3JDAgj0e33BGCPUpvooK/gPCBa20NurFhFGqBj3IUYycUVPNZoCiiigKKKKCs4rxSaJ0EVrJOpBLMksS6fYMSOpJP0VUcP55efqdKwum6Urwv8ZbDEkZwy7zDtnv2ppNJ/udnxcT7/8AM7j/AGxdqBp4fcPJGrSRtExzmNmVmXc4BKErnGDsT3reTSjxHmCaW8uLaGeG1FtFG7PLGHZzIGYEAsoESgeJtzk42xvVcL53uLwQxiSCyka1S4kaRC+vU7ovSRmUaPBqLEk4kUD5VA3cq8e9NtIrjR0+oGOnVqxhmXvgd9Oe3nWObOP+hWslxo6mgoNOrTku6IN8H5ee3lXOuW+apE4daRW0qdToSzOvRRmCiWRQ5eSWKJI9QYdyxxt7auuZuPG55eW6cKpkS1kYA+EHrQlgM+WQe5oOhUVznivP08dypiaOS39MS1b4lVG7hHAd5eo0ikndY9G37a6NQFFFFAUUVqubtI11SOqL8pmCj6ztQbaUOcOLF9UEa/zZWSV9ejSItExwcHGkdIliCB1EwGJOm8HMERPh1ugJBkWNmiBGx8YG4B2JGQMHJGDSjPwq6uJZpUjRILiONyJJBh0UjKNpGtGlSOMNuVVSe7bANdhLJpj6wt7ciJZCJwZo4RglI1iDRxxEKHwcu5EbFsYo5mV2gY3MSSqHaPXCjWdzEyqZAyszOrA6Fx4wpJTudhJHPyXiSpbo4JjTpuroHLvGXOkEgEx6owRnJ1NgEKcyuauMwzwSWbgGR48SeLEUDEIfHL21qWRgq6mPh2wc0FtacVaC1jN6V6xGNKnU8jA4UKoxqkIK5CjAYnG29UN9aySOzXbh3ADC3iYLHbockNJO+ybfpqA5w2nK+FY0vNXWtGluooR6O27JdvHPqAI6kShBJGXAYgMVyuQfDk1r4CkDuixOsqSSydJpy82oItvIx05CdRdUkZdvHqQZJIagp+MTrbyLcWsmibAZSFuBHIu5CSzTnpSxuEcBjoK+uGwuD0XgnMfWbQ6dNyGK4YsDoIV18SqyyISupWUesCCRnFZzjEr6mTLtGhjlSNepIqy4eGURj1mSSONh/RLmqHljiKm4t0BUeIMoBHqBbyLGTuQqpbR58zGtB0uijNFBg1msGs0BRRRQaL6+SGN5ZWCIilmY9go3Jqjj90Th7LqF1GR+3P1YzVrxyLVbTqfOKQfWrCkzkblfrcMs29MvVDW8fhS50qPCNl8OQB2GDtige7O7WWNZEOUcBlOCMg9jg4NQeBcvJa9fQzsZ55J3LEevJjIGAMKAAB+qtfM/MSWNsZnV3AKoAATuxwCzb6UHcsf8SQDT2Pug9eGIwQrNcS9QiGO4GhViKh2eVlXTjXGMac5cbYyQDHfcEgmZWmgilZfVLxK5H6iwOP2V6veEQzaerDFJp9XXEraf1agcfspfn5uuROtullrm6Ec8g9LRVQO7pp1EeJhoPYY/1K3wXmu4MvD1toJWimguJCkl0pZ36qAu8jgt4dRJA28eFBC0HQbrgdvJp6kEL6Nk1Qq2n+zkbfsrceHx9MR9NOmMYTQNA0kFcL2GCAR7MUvWvPIeK2kELAXF29qAWGUKGYazt/Unb6e9Q7H3QJZLc3Js9EGGCu97EviWTp4YNgKuxOck7YAO2QZjy/bdQyejw9QkMX6Kayw3DFsZyPbU+qDlLm5L6OVlXSYZDG4EgdMhVbUrjGVIYeQOx2qt4J7oTXVwqpY3QtpAendGM6CAMhiuNkbfByT2yBmgcaKUOU/dDjv7iSJUEelSyh5MTEBtJ1QlRpx5+I4yPbs30EfiF2IopJCMhEZyM4yFBOMnYdqrLDh7NIZ7h4pDoAQIp0R51GTBZmDE5UasLsnYVbXUoVGZiAqqSS3qgAZJP0CkzgvCFf0SIiWKPoNLLb4CxyPqXxOAAx1M7OVJAICgqNxQbZ+ILeQrFYKTBDIvU0AIrJBIB6NGThfGEJxkDQFBwJAaZ+G8SSePWmrGWUhkKMCrFGBVsEYKsP2VF49JbKFNzJ01OtVJnaJTlfEMggFsAkZ3GCRUbi/LUcg6sEcaz64pNYzGZNDo5R3UZwwUruDjVnFBT868KEcnpZBmyqxiF1DIroJGgdVGNREhGQ+r18jGkZo+UuIxIY7mYFvCYY3jtXZJJQ7ISkx2MkzBnyANWtVLHRTTfcQF5bQr0yhnuDHgkFkELSGRwVyAdML6SOxdTVde8NtoytrJfJDHEdUcaBI5YwpEqK0hJUIpVWUFFyI1yWAOQ2Xto85EgVTeWj6gLlFQGCXOCxiLKyrpLgqfWgxgHNLVlxF5LlYoppOrM7TOBdBI5zAyx64WTSdMsRY6SukmNCCQrMXvlRIDreKYyuRGp1RiMpGgbpIsQVdEe7kbblmIONhS2vKXWunDOY47KVzamPwyr6QkcjeL1RGup0CaSMbHsKCFxq0liWdItFvLdNHnEzs0cSB9VxNMo1Bm3Hc7IfHgErAs+RHAaOIWU2lV8DQvGCupCcSkOG3jlU7EjqsCRgUzGx0yTATGG0RAksvUJmlmY/GEu2dwOkmrdgcqunGzDccVjheGFi2qXIQBWc4QDJOMkAZGWO24yd6Dm/BrxoEJtwIpEkZHViemxh1xsrAEJpYorawBp6d0+cKQencMvDLDHIUKF0VijesuoA4Ncr4TYXIQvPDNH/KHOh4wEcNcIxQkEsNYbSu2CXm7iQ466KANZrBrNAUUUUEXikLvDKseNbRuq6iQuoggZIBIGfYDSry9wjidpaw26+hMIkCBi0uTjzIC7Vfcd4j02tl6oiMtwiD4ouX2ZjGMbJkKcsewB8yCIfC+f7K4kSOGUs0mrQTBKiMVBLBXdQpICk4znag1ng13cnF48UaoQ8TWskqyiQZBYs3hK6WYaSpB1fRXpuQLbCaOrHIjyOJ0mYTl5cdVmf8AS1YGQwI2GAMCtyc8WhSWTqN0ol1tKYJBCVzjKSFdMm+w0E58q0Pz7askwjm0SRwvL8bbyr4FUkyBHCtIgxk6PZQTuF8rQwS9VOo0nS6Rd5mdiut5TksTklnY5/UBgDFQl5AtQLZV6qi2V0TTcOpKuVZlcggsCVBxnHl22rza872ylIWlkllVIuoy2kmB1EDK76FKxhgc7kAZ+g1N4fzfazMVSQgiMy+OKSIGIEAyKZFUMgyPEpI3oIUfJFoksTapcpM00MRunEayMWZ2WPIByXYnOe58iQd0nI9sbaG3HUVIJOrEyysJFky516jnJ8b98jel+55igueK2DxFiscV4xcwSJGVKRYdHdQrrs26k/4imnhXNdvcv04nYvo6gDQyR6o8gdRDIqh0yQMrkbj20HvgnLkVr1emZGMz65GklaRmbSFzlvoUDFQLLkK2iwE6wjVmZIfSZOijNnJWPOB6xIHkTkYNe+J8+WdvJJHLK2uIKZAsEsgjDDUpdkUqoxvkmt95zhaxhCZC/Uj6qiKN52MX/V0xBiI/6RGKDzwflGG3dZA0sjonTjaWUyGOPIJRM9gcLk7k6Rk7Vd0uz8/2S6AJWkMkQlQRQSTExliuv4tWwMgg53GKYgaCi5s49aQxGK7uEh6yso1MNRB2JC7k4yN8Yqnt+cIZXheCeG5mRGWQR4jiKvg5LSN4MFF2y7esMb5F1xiBYpkutIxp6MxI36THKtnHZGO/YaXcnsK3XPK1pJnXbQknz6Shv3gM/wCNBRcf45dyRfySBxKpyAwglQnI81lypxqIOP11b2vEXihAdLiZwPExjRWYnJO2VVRvgDyGP11GPuf2ePDGV3z62vf24k1VmTkK1JyVHlnEcS5x23VAc/toFTiM8j3UUlgskcqvIzxySRTRaZNpXSBJjiTu22MknPrE1X33jPo6QOzKD8VJnrtnTrmKgE9aUNN8cw6YJTx5Rlq6vuVJYLxFt5zFHIJDblgZGSYqOrGHk141JHqXKnGmQDAOG3/A2/ZZElvHkSRSjAyJujZByRAG7E7Ky4ycEUFQepodTKls+ho43S5zOoOdQ6MCyDRnDqgfKMzKrBTgXlrxJ4i8jXCKX062bhV1g6QEXd3ABxjtjO9S+VuXotM8coScpMU1FMx6dEZCKjFlULqK4BO4OdyauU5WtAci1twfaIEB+sCgV+GuguZZTNZTO7q+GDwFSEVMoHMgBITOQM7mtnD54be7T0iRRqEnRdrtZfGxy6M7AOSF2TUT4Qw74yyyctwE50Eefhkdf9pFV/GOXkjhkkhMqyopdcXEpBKeLSULFWBxggg96Dfa2aTXTTBWKpsCzuUaXAGtEJ0DSvh1gblm323vKQ7LiM0aqIGHShuo4SgC4MMsjFW9unRJAq6SMHJ3AxT5QYNZrBrNAUUUUFTxzgZuHtW16fR7hZyNOS2lJE05zt/OZzv2qns+RGjgsoxP4rRpm19IeIypMmNJJAC9XzznT9NN1KfuoXk0PDZZbeV4pI2iIZNOSDIiMp1A7YYnbzA8sggp8b9z0WVhfTs0Ab0KSLTBbmFHzgmWRdTAv4RgLgDJ2OcBovOTZbpC11cI8ot54YWjtzGiekJoeRlLsXbGBjUB32zuPPHeRp5reSJOIXBEilWSZIpI2B7qdKK6g9sqwIzWzlHmya5jjV4ESRJ5re4xNhEeAbmMNl31eEgeQ1EtsNQSOG8nNALrRcFWnihjRxGNURhh6QfckMc+Ly9n01RR+5WzFzNOmXtZbd2jhcSOZSh6rySyOWbwdvpIp/W4UsVDKWHdcjUM+0dxQtypYqGUsNyuoagPpHcdxQKc3J11K8Ukt4gkginjiaG10HMyBOo2p2BZdKsAABkH27a+XOQZLe7S5kmidlgeJtELh5C5QmR5JJHLN4f8acmkAzkgY3O/ke3+hrTf3oijeRgTpVm0qMs2kFiqqN2bY4AoEm0s7iTi3ExBPFEpW1Ega36j7xNhlOoKrDf1lYdtvbOseR5LSUtYzoiNBDCyTQGUgQBlR1ZXTfxEkHYnfapNvxG3gkjneN4579442UsGKtHG5VHwdK6AHzjfJ8/KNxfikzXtkq+CP0t08M4PVX0WWTLIuwXIyASTsDgZFBv5b5FWzmjkSUsqWvo+kruzGV5mlJBxuXOFA2yd6aaKKChvc3BuY2Vnjj+LMAYL1S6I5LMSPAQ+nGQNnzq2A1cr8YfpQRXABkK6BLHIJYXaMbgONw+ASQwHZsZxUvjfC3ZklhJWRSA2l9DPH4vBkhlOCcgOpG7YK5zXMr27WGQ7p0c6o+pLHG0EsRUyqqwg6Z3AKqWXI9XYDDB2WitcEmpVbBXIB0sMMMjOCPaO1bKCg544ek1mwkBKK8Uj4JDBI5EZyCMEEKH7VE+AMTAA3FwyYwELoVwd++jOP27+2mllyMUjcK4NdK9xHBcCJI5nAh04RY3w8ZTOrw6XA2CjKsB2NBcWnC0tLpOkpEc8ZjY7kiSLU6FmO+CplH0aVA70xUo3fL88S+kGeSaSHxhQu7qN5E8RYAsupfAEycZpqgmDqrKQysAQQcgg7gj6DQbKhcV4tHbx65TgZwABkk4JwB+oEknAABJIAJqbVFznwsz2kgVWaRRrjCnfWAR2/SGC23c+RBwQC1wPg5muWUxOlvoUuXVSsyAn0dARqXwAIQ6NlShyPGCGrh7tFOYGZnRkMkLM2pgAQrxlju2nUhDHJIcg+rkq/L/HYbiMxdZ36chiFskaxySBdiXT1xHuc6io2IYnfLQyh7yMKNreN9RHYNJpCJ+vSrMR5Ap7aC3NZrBrNAUUUUBSd7rlwqcIutTBcqoXfBLa0IA+nby32pxrDKD3oFqXnZJQVsFN5KdgUB9HU+17g+AAexSzewVQfAC4i9F6LKZ1F/JNcEgAXN1HhWCbkjWV/Use/euiVmg5xwvlOXNiVsltZbZtc05mQtMdDqyB4yzuJXKszSAYA7E7V79z/lK4trnqMjxoYWEwma3klaUsGGiWFdbIPGS0hy2V8O23RKKDk3PnDbmNOJv0E0XE1owmMoPgjMCRxrGPF1Neo+LC4Y7ntTpzXw2Vp7G4iiMvo8sjMiuquVkikjBBchdiyk79q3RcoIHUyTTyxpIZY4ZJA0aPksDnSHfSTlQ7MF2x2GL+g5Zc8kTvHFJLYwyyDiNxO8TSxsOhOJDp1uMadTJkYz4Aceyw4fyjcJdRSdGNEXiMk5CyDSsRtFh2Gx9YHAx27gU4XnM9rDKIZbiFJSARG0qhzkgDwk53JGB51Z0BRRRQFaJbJG1akU6lKtlRkqdipPs+it9FBU8sSnodNjloGaEknJPTOEY/SydNv/tVtVLNYzQzSS26xusulpI3cxnqKFQOrhWzlVVSpA9QEHc1K13JX1YVb+8ZwP8AKuaCwqm4gnSuYpxnEmIJfZg5aFj/AGXJQf35+ivT2V23e5iT+xa7/qy8jf6VC4rwK7khdBdIx2ZddsB41IZcsrDAyo3AJH00DHVTwIdMyW57RNmP+5kyYxjyCkSRj6IhW5OJSYGq2lB2yA0RAPnvrGQP2fqquexuppRMpW0wpQrpWaR1JBUt+imnDYALeud6BioqoSzu1/8A2In+hrUj/FHH+lbHvbhWGbcOuN2jmGc/2ZAg/wAxoI3EOTreaYTMJFcNqzHPJGC2kJrIQgFtIA1d8Ab7Co/JDhYpIDjXBK6vvknUSwck7knLbnc4qxbjyr/ORTp//BnH1xaxS+18W4hFLaJI6yAJPmJ0VVB2ZmkCjONxjJ+LIx4yVByNZrFFBmiiigRufuKGO7sY3uZ4IZVuOp0ASxZBFoyVVmA8Tbiqi44tcxQJHLJdFJLmQQTv8Sxt0RSBcOkbyKWYsEwqs+kZK048V4VK/ELKZMdOFLkSHUB/OLGEAHc7r+rbv2zf0HKuCXF5degxSzXaKXv1kkj1RsyRlOgzOyAgb4BIUn9ea13XH7hLqMQS3R6d5FA0crOztCGWNyY1h0BGGXEjOWPfPlXWaKBH90S7uBJbxJNLa28gfq3MUDSsHGnpxsUIaNWy3iHmAMjeoVjBcXD2cLXd70+hc6phEbZ5DHLCI2cMCRlS4BOCwGfM56LRQcZvuPX7WlqGmkWQW7u0bRzQzTusrqgSWJSWkKoPBt/OBjnO0/jPELyS4fq3N1YdNYmggis3uBJlEZvGhxK4fUhVtsAe0kdXooOWcespyeIXSPciW3uIGgRYlwdcdrrwuklzu6HxHb9VeeN8y3HphMD3ClL2OIxPrOqPWiuVhSLR0WBYh3kLHyI2FdVqPf3YiikkIJCIzkDuQoJwM7Z2oEnhE7Qi6vrye80Q3dyix5YxdHqFEbpKuWQA51bgYJzgU/VVW/Sv7SF5EPTmSKXplj5hXVW0nDDcZByDjsataAooooCiiigKKKKAooooCiigmgKK8RShlDKQysAQQcgg7ggjuK90GDWawazQFFFFBzuLne+9HW7KWrRekmBrdRILg/HmAaHLFTJkZ06dx7O1bbrn6dLqMKscls94trrSGTALMUz12IVnDDdVjZdiNeRUv3OuXIUhM7W0aXBnuvjTEOoVM8uk6yMkFSAD5jHlV6OULPq9X0WDqa+pr6K6hIN9YONmzvkee9Ar2/N14bdrl3s0QzSwRx9GZnaRZmiQAqxLsQrHQq77bjfTbcl8zTXL3UVwgSS3kQZEZj1LIgdSYy7lT3/SOdv1VczcvWzw9BoIjFkt0zGNGoksWx8rJJz3ya9cM4HBbavR4Y4tZBbRGF1EDAJx3P6/afbQIp56vVtRdMLVllne2iiCumJRM8SPJMzkBPi2J8O+24ztIuObuIwRBbiOzFw11bxDTKSix3BZVd4wSy4K4GWwd/YaczwWDomDoxdE5zF016ZySxyuMbkk/rOaVec+WYFt7eKG1j0PfWpkjSEAMofDllUeIBc5z5Z8hQRuI853tubiJ1tXljNqVlQSCHTczCLRIhYssg3YYY5G+PIl/wAycTE7WkC2ctxHGJpHbVEhRywRUjLljjT4n1YGoDHmXCDl62SIQpBEsQYOIxEoTUpBVtOMagQDnvsKOJcvW1wVa4ghlK5CmSJXIB7gFgdj7KBPvuc71jObcWYWCzium1F5Q2tZmZEkjZVIzEAG+nO/as33NU95Fcra+jxrDbI83VDSMxng6oVFRlwmlh4yTk5GnbNOfvNB4x0Y/HGIn+LHiiUECM+1AGYae25qNd8qWcrK8lrA7KoVS0CkhR2XceqPIdhQInCebLxoba24dFAxgsbSSVp5CuRJEpARQR4QAQX3wTjHtveH8yXdzdSJE1pHDDHayuSGlLLOjOwWRWVMDS2HwR2ON6YL3li0m0dW2gk0LpTVCraV+SMjZfo7Vsm4PHplEaRxvKgVm6SnOlSqal21KoOAp2xt50FdzfzC9tZG4t+m5LQhSzEx6ZZETXle48edjVPcc33NtJPFdG0Om368cqCRY1JdY1jkT4x8szeErktpIA9nvnPgQi4OtrEjSrG1pGExqZ1SaHIIA3yAcjGO9MUPLFqkLQLbQrC/rxiFQjfSVxgnYd/YKBIn90S7jju1eKMSwi1dC8DxKVuJREdUet2GnuDqBPyRjFTeNcz31tqjDW00yRtKyxWkzEJvoDDqBYwdLeIuSfJDgmruDg3Do5jbLbwLLJGJSggHiSJ10sxxg6XZcZOc7+VTuJcr2tw4ee3hlYLp1PErHT8kkjceeDQVl5zlo4bBd6FDXC2+lWfEavcaAC7+Ual8k4zgVHvOYLq3MNvK9rJdXE2iPSjxxRppZ9cil2Zj4GCgFdRwM9zTK/CoWh6BijMOkJ0igMekdl0dsDA2+ioA5NshEYvRYOmSGK9FcFl2Vu3cDYHyoFe+52vIpJLci2aZLqzhEoSQRFbvVjMepmWRdIyNZGGB2rYOY+IJNdJI9oVs44ppSltJrkRxK7KimXCtpjIBJO/lTbBy/bIiosEQVHEiqIxgSDtJ29f+l3qTHYxq7uqKHk0h2CjUwUYUMe5ABOM9smgROF87X+g3M8FqbeSCSWBIrjMzFEaQRjOeoSq4OFGnc42NV45svbmC4mHo8lmllJM38jlRJJND/wAlLSt41A3Z0GNseHNNHHuU40t5jYWdr13UqQYUXVG5HVTOMZZdXfw5xmqSw5DR5oWSyazjTImElyJWmjZGU25jV3QxnIJLHbTgDfICw4Fxy7nuXii9Fjhtxa6gYXLsksSyMFw4VMbhdjjA29rrUe24fHGzMkaKz6dZVQC2kBVyR3wAAPYKkUGDWawazQFFFFBpvLoRRvI3qorMcd8KCT3/AFVT8J5ujne3QRyIbi19KTVpwEyg0nBJ1/GKdtsedS+ZZIRazC5JWF0MchGdkl+LJJHqgasluyjJOwpQ5T4LF75LNbSvcQwWhgNw8nUDOzoUiRhhCESM50DGXGcsTQXV7zzoluY47O5m9FK9Z4+lgakEnhVnDOdJBwBWjjHulwW8ccxR2hkiWVZOpEmUYZwiSuru4G5VVJ/btUCw4ILjifFAZriNQ1uHjjkCJIrW6DfbVnYjKsDjzqyv/c3t5DNpkmhSaJIZI4mQJ0410Ki6kZkXG2FIB9lBuXnQvcSQwWs8wiMXUlVoggWWMSKwDOGbZhsBmscv8/RXVy1sEaOURmQAyRP4QVVg3Sd9DgsMq2D/AI1Jj5MgC3S5kxdRpHIepvpSIQrpIGx0+e+5/ZWvg3JMdvNHMJZpGjhMCBygRYyVOAsaKM+Fd6CuvOcUt7m5HTupn69tbhA6adUkZkXpqzKqr31MTkk+wDGZ/dNhjt3lmilhdJxbmJ2jB6pQSDMmrphdJB1Fhjt3wDZ3HJcDzNMxk1Ncw3J8e3UgQRoAMergbjufb5V5n5OjZ3kjnuInkm6zNHIuC3TWLBR1ZGXSoxqUkHcEUFDNz9PJcWHo8DyRTxTuyJJA+pk0qFEuvSNBOWwf0gN8ECafdG8Jk9DuOgJjB1tcWnqCYQbLr1adR748jUn/APHluBbhHnjMHVwyTaXfrkGXWwGcsVByukjywKlycnQm1e21SBXmM+oMNYlMvX1A4xs2MDBGBiggcf5ojLy25Fwpinso2aJwmo3LjSA+dQTbDYwd8DvmpvA+amupCEtZlhV5YzOzxaNcTlCAoYvglTvj8a0x8gw6nd5biR5JYJnZ5QSXt21R7BQFXONlA7DtVvwbgqW0bJHqIaSSQljk6pXLt2AGMscCgoB7o0bXQgitrqVOp0muEgYwhwSp8QG6KwKs3YH2jeiD3RFaSNTa3CxSXLWqznplOsHkQDAcvgmNt8bbe2pkHJESOxjmuY43l6zQJPiEuTqbAxrVWO5VWCnJ2wcVsXkyAIiZkwl2bsePfql3ffA9TLnb6B9OQreJXAj4wkml3K8NnOlQCxAngOACQNX7am8s87xXsssSqUkiCsR1YpAVYsB44XdQwKkFScjb2175h5JgvGZpTIC0DQeB9OEZ0kJ7d8ovfII2IOa98J5US3nafqzSSPEsWZGTSEQlgFWNVUdz2FBW8F5sjEnSxcM0t9cwapHVsPEpdjscLHhcKqjyydySfPEvdOt4Yi7o4PpM1sqsyIGeAkOxkZgirttqIJ22qFy3y2tx6Q5eSJouKXkkUkbLqBPxT+uGUg5ddx5eVW9vyGkaqsVzdxkSSyFusrl2mxr1iRWVtxkEjIJJB3NBVrzzPJfWyQwPJDLaNKVR4WBYvEurq68FY9RDafM7Bu43cE5yU28Qt4bq5lk6svTaROqEEzoXd3ZY0BIIVFPlgDCnE+39z+3ja3MTTRC3jMaqkxUOjOsrBz6xyyhjgjOSDkbVrg9zyGPomCa4hkiR4xKkil3R3MjI4dWQjUzEeEYztQYHMYSe6Zo7kvDDbF4urH01EvUOEBZUyMHXIzeWxwKncq83xX6ymMaWicI46iSDJUMCrxMyMCD5HYgg9qhXXudQSBtUtwWZrdi5mDNqttXTJ1gq27sSGBBJGwwMb7LkiOJ3kE9yXkmimdusFLGJdKoQiqDGRsVxg7eygY6KKKDBrNYNZoCiiigKwBjtWaKDTDZojO6oqs5BdgoDMQMAsRucDbet1FFAUUUUFDzfcHpwwqzL6TOkBdThlQhnkwR2JSN1BHYsD5VB45xebh4gWG2ia1DwwKizETeMhFEaadJC7baskZO2M1M524fNJbq9sA09vKk8SE4DlCQ0efLWjSL/APYVU3nDuIXM0F3EbeJEjDRW9zDIXR5FGt30MMSgFk89ILeZNBN5m5Rt2juZ9LrMYnbWtxKp1Kh0nCsBtgbYxUDlPlG3uOH2kkwmZpIInfN5cYLsiliV6mNz5dqY+KrJ6DKGw8vo756aEBn0HOhCSdz2GSe1aeR7R4uHWccilHS3iVlPcMEAIP0iggx8820KFrq7gXVLMI9IYALCwQpk5Lsu2SAASTgYGat+D8yW93r9HmSXRp1aT21DKnfyIBIPY4pWf3O5CF+Nj2HEttBxm+OU8+y759vlVtypyo9pJK7SK4eC0iGFIP8AJo2Qscn9IsTjyxQV0HugEcVNjMbVFwdLLcMzlicJCQVVRKRhioJxqA3Jpm41xXoW08yr1DDG7lA4GdALFc+XaqbiXDHvbiJGhMUFtcCcyNpDSypnpiMKSQmW1M7YJ0hQDkkbxy24t7+JegjXLTlGjhKD41NIaTc6nB7sMZx2oJsfMCLZLdzYRDCkrdzjUobSOxJycAYyTjbelLjXDJeIWEtz6RpmjJntkglUrBJEj6YzImdbsGw++BnCjAy1rx/lCSXh1vbRNGXgNucSKejL0NPxbgZOhtOfPsKiJy/JaW86xRJ6RfyYKwIRawEx6C5z2RQpYnALscADIABl5YEfoduYV0RtEjquSfXAckk7kksSSdySSe9WdaLCzWGKOJBhY0VFH9FQFH+AFb6AooooCiiigKKKKDBrNYNZoCiiigKKKKAooooCiiigKKKKAooooCiiigKKKKAooooCiiigKKKKAooooCiiigwazWDWaAql4xzMtuzB18KrqLFsADGSe3lirqkbnW0MrugbSSqENp1AFSGGV8xlRkeYzQTuHc+iYMRBIulyhVyFYEBT23xsw77+0CpXwt/qj+//AArnd7y9PMQZZ49s7LbsoDHHxi/G/wA57GbONiAD3jzcqspVFmkbql+sXXWultLv4chVDGMLjckSYzhcUHTPhb/VH9/+FYPN4H/x99h8Z598dvoP1Vze55JVkx1Cz6yWeTUxdMYEbaHQkDAbY4LZON6kXXL0zg5um9bWB0sKpwVIUhg4TQSukPnJJ1b4oH2HnUNqxEfCxU+PzAUny/pY/Ya2fC3+qP7/APCubWvJpjeNlmL6HZwJFdgGJByoWRd9gPFq2UfTm34VwdbeIInrFVDyfpMwGNZznf8AgPKgcvhb/VH9/wDhR8Lf6o/v/wAK5JwnhjSfFrcSqkqux/kxVhpKeLWSF1kiIscOckjUCSSy8u8NMEWjb1mO0bqc5wSeo7k5xnORtg43oHY82/1R/f8A4UfC4f8AT/z/AMK5k/JknTMYmTJkEjM0LsWIBGXV5GRzvnBXT9A2xecRt3coI5HiKkvqEYZTjACNnYg6idOxOM5GKBwXm8HcR5H0P/Cs/C3+qP7/APCuajk1l6uJVbqYz1InYkalcxtiQL0yRuFVdjj259ScqPmRuqmXiEWdEoKrpVdCkS7KdOe2rc7nJoOjjm4f9P8Az/wrA5w8RHRbYA51bHOdht3GN/1iubwcnSDGu4JGhY2RIFjXQskcmkafVJ0tkjBJbP0VsPKAEupXCx6gwQRnwFSMdMhwqnCouSrEYOMZIoOgz87BSgMRJdwgAfzIJJ7dgFYn6BW34W/1R/f/AIUicZ4Z6UWQPpKJuNJIzIynfSynBWNlIBG0h33IqEeUnzkSoPiTCuIpPi1KFPBmUgd8+IMck79sB0j4W/1f+f8AhWm053EiK4iIDAMMvvg7g9vMYP7aUH4eiwSRRK0YYlNkJPjIVn9pyCTq+gtWOE8IaF5WaUv1SG09MKFIGnA7nSAEUDyC+fegZP8A8lp1ul0XJ8eGDKVZkUM6jHiyM43AGds5rafdCXpq/Qc6nKKoYaiQWBwO22hz37LSM3KGZpZBIEErMX0oweRWOTG5LaCoBIBCA9jnvnTaclMgYNca9Q3zFgFiQSxGo7ldcZxjwsAAMUHS15vz/wDEf3/4Vn4XD/p/5/4Uk8M4e1tFJqkebxPJkoNW/ibYesxOo/tAAFVcHKk3xbtcsH1rM6iJdJm/TOO3YsufpzjYUHSjzb/VH9/+FWfCeJ9dWOnTg4758s1ymDlPQ0BSUp0tJbCAmV9LI7sWJ3KnA28IJ+jHR+U/5t/7X/gUF4azWDWaApP5kPx5/sr/AKU4V5KD2D6qDnuaM10LpD2D6qOkPYPqoOe5ozXQukPYPqo6Q9g+qg5lxW1MsTIpUE49bOkgMCVOkhtLAFTg5wxqlk5ZnY73IRTEISqIcqi6SNLs2dR0nLEZ8X0Cuz9IewfVR0h7B9VBxaTlOXqq63RAQ5XUpZ8/FnOQyrj4sDTpKgM2B2x6tOVHU4e41xkx6lwVJWJZFCatWcEMucYz48967P0h7B9VHSHsH1UHK+KcI6sSwrI0SDGSpy+lR4Vy2ds6Sc5yBjzNeuF8MMTOWkMhbYFmJIXXI+CSTlvjDk/0RttXUukPYPqo6Q9g+qg4zLytIdZF04aVnMmclQHUKwRQRjYFRk+EHbB3OZeXJ3i6bXedkIxFpwyAKNLKwZUIG+PFk5BHauy9IewfVR0h7B9VBxuPllgoHVCsqIkZUyFY8M7M+GclnIfA1HAx7KsLXh8kdoIRKOosehZNGwwMKdOd8DHc+Wa6p0h7B9VHSHsH1UHEvgfIDn0nXlw5RzLoyoAG4kMhx4jhnI8R2FXvFbAzKi69IEgZ8bFk0urIMdtWrGfLv3ArqHSHsH1UdIewfVQcWPJzaSDOfWBBAxp8KhyuD4SzAvgbDTGPI5uYLNoyFjMaxA7KVdmwdJI1l++ep5fpL7N+odIewfVR0h7B9VBz3NGa6F0h7B9VHSHsH1UHPc0ZroXSHsH1UdIewfVQc9zTPyl/Nv8A2v8AwKu+kPYPqrIUDtQBrNYNZoP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3076" name="Picture 4" descr="http://4.bp.blogspot.com/_p0gOvfySb2s/TO22DQ-Qo1I/AAAAAAAAAXc/HGjZ78gLP-M/s1600/por_que_leer_la_biblia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68856"/>
            <a:ext cx="8736905" cy="6572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004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sz="3800" b="1" dirty="0"/>
              <a:t>¿Qué dos cosas peligrosas pueden reemplazar a la Palabra de Dios?</a:t>
            </a:r>
          </a:p>
          <a:p>
            <a:endParaRPr lang="es-CO" dirty="0" smtClean="0"/>
          </a:p>
          <a:p>
            <a:r>
              <a:rPr lang="es-CO" dirty="0" smtClean="0">
                <a:solidFill>
                  <a:srgbClr val="FF0000"/>
                </a:solidFill>
              </a:rPr>
              <a:t>Mateo </a:t>
            </a:r>
            <a:r>
              <a:rPr lang="es-CO" dirty="0">
                <a:solidFill>
                  <a:srgbClr val="FF0000"/>
                </a:solidFill>
              </a:rPr>
              <a:t>15:3,5-9</a:t>
            </a:r>
            <a:r>
              <a:rPr lang="es-CO" dirty="0" smtClean="0"/>
              <a:t>.</a:t>
            </a:r>
            <a:r>
              <a:rPr lang="es-CO" dirty="0"/>
              <a:t> Respondiendo él, les dijo: </a:t>
            </a:r>
            <a:r>
              <a:rPr lang="es-CO" dirty="0" smtClean="0"/>
              <a:t>¿</a:t>
            </a:r>
            <a:r>
              <a:rPr lang="es-CO" dirty="0"/>
              <a:t>Por qué también vosotros quebrantáis el mandamiento de Dios por vuestra </a:t>
            </a:r>
            <a:r>
              <a:rPr lang="es-CO" i="1" u="sng" dirty="0"/>
              <a:t>tradición</a:t>
            </a:r>
            <a:r>
              <a:rPr lang="es-CO" dirty="0" smtClean="0"/>
              <a:t>?</a:t>
            </a:r>
          </a:p>
          <a:p>
            <a:r>
              <a:rPr lang="es-CO" b="1" baseline="30000" dirty="0"/>
              <a:t>5 </a:t>
            </a:r>
            <a:r>
              <a:rPr lang="es-CO" dirty="0"/>
              <a:t>pero vosotros decís: "Cualquiera que diga a su padre o a su madre: Es mi ofrenda a Dios todo aquello con que pudiera </a:t>
            </a:r>
            <a:r>
              <a:rPr lang="es-CO" dirty="0" smtClean="0"/>
              <a:t>ayudarte,</a:t>
            </a:r>
            <a:r>
              <a:rPr lang="es-CO" b="1" baseline="30000" dirty="0" smtClean="0"/>
              <a:t>6 </a:t>
            </a:r>
            <a:r>
              <a:rPr lang="es-CO" dirty="0"/>
              <a:t>ya no ha de honrar a su padre o a su madre". Así habéis invalidado el mandamiento de Dios por vuestra </a:t>
            </a:r>
            <a:r>
              <a:rPr lang="es-CO" dirty="0" smtClean="0"/>
              <a:t>tradición.</a:t>
            </a:r>
            <a:r>
              <a:rPr lang="es-CO" b="1" baseline="30000" dirty="0" smtClean="0"/>
              <a:t>7 </a:t>
            </a:r>
            <a:r>
              <a:rPr lang="es-CO" dirty="0"/>
              <a:t>Hipócritas, bien profetizó de vosotros Isaías, cuando </a:t>
            </a:r>
            <a:r>
              <a:rPr lang="es-CO" dirty="0" smtClean="0"/>
              <a:t>dijo:</a:t>
            </a:r>
            <a:r>
              <a:rPr lang="es-CO" dirty="0"/>
              <a:t> </a:t>
            </a:r>
            <a:r>
              <a:rPr lang="es-CO" b="1" baseline="30000" dirty="0" smtClean="0"/>
              <a:t>8 </a:t>
            </a:r>
            <a:r>
              <a:rPr lang="es-CO" dirty="0"/>
              <a:t>" "Este pueblo de </a:t>
            </a:r>
            <a:r>
              <a:rPr lang="es-CO" i="1" u="sng" dirty="0"/>
              <a:t>labios me honra</a:t>
            </a:r>
            <a:r>
              <a:rPr lang="es-CO" dirty="0"/>
              <a:t>, </a:t>
            </a:r>
            <a:r>
              <a:rPr lang="es-CO" dirty="0" smtClean="0"/>
              <a:t> </a:t>
            </a:r>
            <a:r>
              <a:rPr lang="es-CO" dirty="0"/>
              <a:t>mas su corazón está lejos de </a:t>
            </a:r>
            <a:r>
              <a:rPr lang="es-CO" dirty="0" smtClean="0"/>
              <a:t>mí,</a:t>
            </a:r>
            <a:r>
              <a:rPr lang="es-CO" b="1" baseline="30000" dirty="0" smtClean="0"/>
              <a:t>9 </a:t>
            </a:r>
            <a:r>
              <a:rPr lang="es-CO" dirty="0"/>
              <a:t>pues en vano me honran, </a:t>
            </a:r>
            <a:r>
              <a:rPr lang="es-CO" dirty="0" smtClean="0"/>
              <a:t>enseñando </a:t>
            </a:r>
            <a:r>
              <a:rPr lang="es-CO" dirty="0"/>
              <a:t>como </a:t>
            </a:r>
            <a:r>
              <a:rPr lang="es-CO" dirty="0" smtClean="0"/>
              <a:t>doctrinas mandamientos </a:t>
            </a:r>
            <a:r>
              <a:rPr lang="es-CO" dirty="0"/>
              <a:t>de hombres"</a:t>
            </a:r>
          </a:p>
        </p:txBody>
      </p:sp>
    </p:spTree>
    <p:extLst>
      <p:ext uri="{BB962C8B-B14F-4D97-AF65-F5344CB8AC3E}">
        <p14:creationId xmlns:p14="http://schemas.microsoft.com/office/powerpoint/2010/main" val="3520963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7975" y="404664"/>
            <a:ext cx="5272137" cy="4320480"/>
          </a:xfrm>
        </p:spPr>
        <p:txBody>
          <a:bodyPr>
            <a:normAutofit fontScale="92500" lnSpcReduction="10000"/>
          </a:bodyPr>
          <a:lstStyle/>
          <a:p>
            <a:r>
              <a:rPr lang="es-CO" sz="4000" b="1" dirty="0" smtClean="0">
                <a:solidFill>
                  <a:srgbClr val="FF0000"/>
                </a:solidFill>
              </a:rPr>
              <a:t>1)</a:t>
            </a:r>
            <a:r>
              <a:rPr lang="es-CO" dirty="0" smtClean="0"/>
              <a:t>. </a:t>
            </a:r>
            <a:r>
              <a:rPr lang="es-CO" dirty="0"/>
              <a:t>Q</a:t>
            </a:r>
            <a:r>
              <a:rPr lang="es-CO" dirty="0" smtClean="0"/>
              <a:t>uebrantar la ley de Dios para cumplir las leyes humanas. y</a:t>
            </a:r>
          </a:p>
          <a:p>
            <a:pPr marL="0" indent="0">
              <a:buNone/>
            </a:pPr>
            <a:endParaRPr lang="es-CO" dirty="0" smtClean="0"/>
          </a:p>
          <a:p>
            <a:r>
              <a:rPr lang="es-CO" sz="3600" b="1" dirty="0" smtClean="0">
                <a:solidFill>
                  <a:srgbClr val="FF0000"/>
                </a:solidFill>
              </a:rPr>
              <a:t>2)</a:t>
            </a:r>
            <a:r>
              <a:rPr lang="es-CO" dirty="0" smtClean="0"/>
              <a:t>. Continuar llamándolo «señor, señor, sin tener en cuenta la obediencia a sus mandamientos que es lo que demuestra el amor hacia Él. </a:t>
            </a:r>
          </a:p>
          <a:p>
            <a:endParaRPr lang="es-CO" dirty="0"/>
          </a:p>
        </p:txBody>
      </p:sp>
      <p:sp>
        <p:nvSpPr>
          <p:cNvPr id="4" name="AutoShape 2" descr="data:image/jpeg;base64,/9j/4AAQSkZJRgABAQAAAQABAAD/2wCEAAkGBhIQDw8PEBAQEA8PDw8PFBAQEBAUEA8QFBAVFBQQFRUXHCYeFxkjGRQUHzAgIycpLCwtFR4xNTAsNSYrLSkBCQoKDgwOFA8PGCkdHBwpKSkpKSkpKSkpKSkpLCkpKSkpKSkpKSkpKSkpKSkpKSkpKSkpLCkpKSksKSkpLCkpKf/AABEIAOEA4QMBIgACEQEDEQH/xAAcAAACAgMBAQAAAAAAAAAAAAAAAQIDBAUGBwj/xAA/EAABAwEFBAcFBwIGAwAAAAABAAIRAwQhMVFhBQYSQRMiUnGBkaEUMrHR8AdCYnKSwdIV4SNDU4Ki8RYkM//EABkBAQEBAQEBAAAAAAAAAAAAAAABAgMEBf/EACIRAQEAAgMBAAMAAwEAAAAAAAABAhEDEiExE0FRImFxMv/aAAwDAQACEQMRAD8A9cQhKV4HcIlKUpQNJCSimhJEqAQlKUoGUJShFCEpSlBKUpSlJA5QkhQMlEqJQoJSiVFEoJJJSiUQ5SlBSlBKUSoylKCcoUJQoMtIpSlK6IZSQlKKcpIJSlQNJEpIGkiUpQNKUpSlTapSoyhCARKJQgJQlKEDlKUSkoHKUoSQSlCimgJSJQkUDlCSFA0JIQZSEJLaBJOVFA0igpIGlKSTnRfkgkud2tvnSoVG0wOkvhzmm5ugzK5rfTeIurcNGseBrYESGl33u/vXGVtpSMnAwRcuuPHv6be3WHaVOs0OpuBBE6/WqyV4jsDex1CoGl0Mm4j7pmZOi9W2LvA2uA10B8XXiH3YjVc8sLi03CEpQSsBolRlCCSiiUIBEpFCBpISQOU1BOUDlKUJSiHKJSlKVBKUKMpoMtJCS2hpJSkgaSEkASuG3r3o45o0ndTBzgffPyWw3x3g6NvQMPWc2Xkcm8m+K8ztNUtJcPcMkgfczcNMwuvHjv2l8PaNqEGb1o/beF0kcQwIzGRTt9rkwDIWA58r0stpbLHLBVpHjpC4x79M5PH7rJ2HvA+zkAy6nlMOZq08u7BamwW59F4ewxyIPuuHNpHMLa1GUa446MUqv3qLj1Cc6buX5T4FZrUev7rb1U7W3hDwajRMG5xGcZrfyuC+zHdzo6brXUHXfNOmOyyes7vJEdw1XeSvHlJL4pynKhKJWVSQooQOUkSkgcoSQgChCSgcoSRKIaEkIGhJNBlJShIraBIpcSXGM0EpWi3o3iNkazhYHufxe9PCA2LtTet3xLzHfTbBtFXhYTw05azU8ye8hXGbqtLbtsdO91QmS4lxk8+crU7U2mILWc7p0WLaqkPP3XG5zeU5rXWoEGCCDrzyXq1tlW5yiAjhUg1aNLGi5dBufuk63Vi0ONOmxvE+oBPDyaAOZJ+BXOtN4HgvcdwadBlkYylHGRx1DdL3YFwPNow08Vz5LZFjc7F2U2y0KdBri4MnrOiXEmSdL+SzUEpLytBCEKAlCSJQNEpJFA0JIUDSlEoQBKQSKJQSlKUSkiHKaihQWOteipfaCeajwpQsXKvRJIrcZ5lLg1KtSUVXwnMri97tgOp9JaaLS5pBL2jGmedQDm3PLuw7glRlaxy61LJXz5arRJPOU6VoBAZUBczkR77Py5jReib4/ZyKnFaLG0Cpi6gIDXnOnkfw4ZLzapTLSWvaWuaYLXAggjkQcCvfhnMp44XHSyvYizrAh9M4Pbh3EYtOhTsdjfWe2nTaXPcYAAkqzZlnrVX9FQa57nA9VgkkC+/TvXqW4Wwn2elUfWpCnVqOESBx8AGBjAE8lnk5JjPDGbrQV/stJso4Xxax1on/AAnD/TnkfxLmdlbZr2CtwPD2FjuswyHNOY8OeB1C9uuWj3n3To25kO6lZo6lYC9v4XdpunkuGHPZ5l8by45fjL2DvdTtLGkEcRuuuk5Ecjp5LcC2NXhFanadmWgseOE4506rJ94HmPgdV6RuzvdTtDQHGHAXzi3R2Y/F55rfJx3/ANYM42fMnYe2NzTFqbmsU0hp4rDtdvo05Dnicmi9eeZV06RuBVGYUuJcw3aIqAuo/cPWB94DNZVC2OMEHwTtZ9Jx7+VvZQSqLPX4hqrZW3KzRyiUkkEkSoolQEoSlEoGiVEoCgkhJJB5Gzf60AiemEaT+6yB9pVUYl472H+6HbNHZVD9mjJX/D+O+8mYz7Tnc3N8Wf2WQz7Ts+jPmFpH7LbkqH7KbkPJa64JuutpfaOw8m/qV7PtBp82/pcD8QuEfsdmQ8gqjsVuSdMf6dr/AB6TT34onk8crw1ajeJ9itomoOGqBAqgcL45AkTxDvC4o7JjAuHc4/NRNgeMKj/MqzDXynafuO93RtFlsdEt46XSG99QzLxN2IuAyXQ0947O7CtS8XR8V5B0VYYVD4qTalUXdUjuhLx2+2kyn8e00rY1wlrmu/KQVXX2mxg6xb5ryjZ2369N0TDYAgYHQrutnWunaaHSAcNRh4XiZg4iDkuWWFxdMeuSnem10q9E07RSlh9yoCeOm7ttuuN3cV5lWpVbJUa9rjEyyo3BwyjkdF6pVpNrUn03dklp8JHw8wuXstOmRUpVWcbSR1T2ZLXAHERMg6LvxZ9Y5cvH6zd3d9BVZ0bzDgPdm7vZl+XyW7tNIVqTuG9zASI5xiCvLdqbHqWU9IJ6MvcwOm9rgJ4HRgYOPPwKz7HvHVa9jnPcZb7rXRxXXTH1cut45f8ALFjvZOuTp7FtDoKzHgy0xxCcWnEFdKysA9wnq+805tPJcPUtBdwvi6C4xeATeW6xIW5s9umjSeb4YW63FcebH5WuH9x2OzbV1+ElbeVy2yas1GagLqFww+Nc09NCUolbcTlIolEoEhKU5UAglJCAlCUJqjzws1VbmrJLBqq3MGq4SvSxnNVLmrJc1VvZqtyoxXNVZboshzNVXwLcqaUOYMlAtCvc0qstK1KjHc0ZJdEFcWnJC3tGM+zgrZbuWp1Oo5oua6kCdeEgg+ixTgnY6kVGjNo8pKmXsaw+t+2ubzkT6LS2oxWdfEl4xAuIm85LZsfd5/utVbHf4hN+Lrx+XBY4vtduX5GdSsTa9ntFEkgPFNwMAlrwJ4ozkLkrduzXomoQ0vptNzxEubnEyF1uzKn/ANO5gwjBv91mV6gAgYXKzlywysjN4pnN1yGxNutgUK9zL+GoBewnmcwugDDTpsaSDeSC33XAm5wOS5va1ha97nMhriTcLgb/AIqOx9vOoHoa7S6jPun3qbu008jpzXqyxmceTHLpa9O2B1qo0aF1Urmt0qlNwL2vDi4S2OY+Y5hdJK8UxuPldOTKZXw5RKjKJVc0pRKjKJVBKcqEpqCUpSlKEDlNRlCo4Mn6lRd4+iwvbR+H68UG0jT9S5dHo2yHeKqefqFWa/1P9lF1UHPzVkASq3KXSDM/XioF/wBQt6RFwVZVjnj6Cg4hWIi5UuqK1zlS4LcSo8cq2zH/ABm/laPSVWxuanYTNVxnD9hA+CZVrCetqTyz/daypLnHKSRjzMctFm1LQASchd38vrRUWamXnhaC6cY5Bc8brddc7vxk7Nb1ZOBdxaxy+AU6lN9SWU2ue/CAMCfgs+lsZ7h1nBgybiNJW62HQbQddg64km+c5XLvLkty1jqNHsvcKo5wfXIYOyLythtz7OKFelFM9HXaOrUMkO/C8cxriF10olejvd7eO/NPDbParTsu0GnUaWlpBLCeq4Tc5pGOjgvU93N7KdqYOt1sDN0HJ2R1wOmCyd4d3KNtpdHVEOE8FQDr0zmMxmOfqvIdo7OtOy7RBkYlrx7lVn7jMcl6JceSav1z9xe6SkuM3T33ZXaKb7ngAcN5I1acXDTEarsGVA4Aggg3gjArz5YXG+tS7TlCUolYUJyoSnKCSSSEDlJEoVHmT3PGNSzu8fmxUVbZGLGO0b0ZHhICo9nGSRs4yWJi9Xao1do0/wDRA72N85Ci3aVPsAeDx+6mbOMvgoGgMh6LckZ7VL26kdMPvv8A3TFopnmeX+Zd33hV9CMh6KJoDIeiujax1ZknrHvDmx6hLpW9t3/Aqp1EZDyCj0IyHkqbn8Wufk835sHzRTDnG5wP+w/yVRpDJAZGF3dKu08TtFUtby43EiByCusRMcLA0kmXPJAEnlJxCxDSHMT5pCmPqUvpLr46KzbJpm97w85cQ4QtvZ2BohpAAyhcNwd/mU4PIu81zvHb+129EZePe9QpAXnrDW8XLznjeMHuWVYrRUfUawOIL3ATJxzhY/D/ALOz0kW57Q2b7sRzR/UnLU0GdGwNDnOi+T3DDIXeqsbVKnqdY2X9TKxNrUqdqpOo1mcTTeD95ju008isd1dBtSsysOkeYba2LVsVWZJYTLKjZE6aO0+K63dXfs3U6rgHG7iPuu/Nk78Q8QtxbKTKzCyo0OY4Xg/WK8929u8+yu42S6iTc/m09l2uuBXtw5JnOuThnx9fY9ebtif3HMfWam3aq8u3f3tLIp1SSwXNd95nzGnwXa0rSHAOaQQ68OHunu10XHk4rj7PjWFxy8rejagTO1FqaDlN77lw3XTrG1/qgU27TauefaCOSqFWSrunSOp9ubmhc3xDVCbp+NozZVA2Zbp1EZFVOojIrn2aac2dVOs63BpaHyC0ttday89FRYGAwC9zS52uNy6Y200Xs6XQLIsfSkHpqYa4dmCCP2V7qWhVt0jWuoqDqK2Jp6FVup6KzIa80yo9Gs40tE20NCtbRgdGUujKzjSR0IV2MHoyjoys/oQn0AV2Nf0ZWZsal/7FLQk+TSrhZR9ArJ2fZw2sw6nPIqW+DfhMBK5OQvO6AtUOFT4glcqI8CjWptLS1zQ5rhBBEgjIhWkBMtCI863j3YNAmrRBdQ5jF1LQ5jVY+wt432cwetTOLDh3jIr000gbjBBug4ELhd6dz+j4q9nE08X0xiz8Tc26cl7OLm35k8+fHr2OrsG0m1WcdMy3nPvN7xlqswOJXlOy9rPoPDmEiOXIjJei7C21TtDerDXjGnPq35Jy8P7xMOT9VnupkqioxbHguuKorUV5HolYMlCv6PRCKyCHaeSqeHaeX91nuo6eiqdQ09Fw2ywi06eSre06eSzjZ9B5KJo6LW1a4sdp5KBpn6C2JoaKBs+nortGtdTP0FU6kfoLaGz6KBs2iso1raRy9FIsOQ8lsPZtEvZtFvY1jqZ08ikGnIeRWydZ9FH2fT4q9hgcJyHqmJyHqs72bT4o9mTYxA8j7rfVTo1+u2WDHEHDXBXus6pdSNxvuMqjPNoAUfaAsU1+R+CTCppplccqbXKgt/7UhFymheKyBWVXiFIFQZIqqTXqjjEf9pNjNEcvvTuhxcVezNh2LqQFzvxM10XH2W1vpPDmktc09169cFUa+S5vebdNtcGtRhtbEtwFX5O1Xr4ubXmThnx/uMnd/etteGVCGVcJ+6/KfmugcYuwOX1iNV42C6m4tILXNMEG4tIXa7u73y0Uq5wHVqYkaFdOXimU3GMM+v11qawv6xTzH6gheT8Of8d/yYf1vXAZ+oUI+pXKuttqyo8u3HwVD7TaTiKPr8l55hWnXFqhwfUrkhWr9mj6/JL2mv2aQ8/kr0qOsNP6lLg19Vywtdfs0vM/JJ9qr8m0x3k/xV6VXUmlqEjR19VyhtNo7LPAn5Jst9o7LPEn5K9KOrNHVRNLUeYXMVNpWjlTpT+Z38VW632k/wCXRH+8/wAVZhUdQ5n4h5hQ4PxDzC5kW20dmly5u/imLZaezS83eXup0qulLR2h5hApjtjzC5n2y1ZUfN1//FI221nDoR4v/ir0o6R/CMajfMLHLmOuD5OTb/gtH7Ra86P6n/JBrWs4ml4Pd8letNtzXow0OvwHIjxVTSOZSsG0a46tQNc1wIPWkXgjCENs509Vf+izibgCTKGAdyTbOfoFT6B3ID1QSBUg4KApOyCRpu7I9UFwOvxSeQMXBVCm7IeaHUXc2gjvTw9X0Ht77+RVoeMvULAFE4ht2hVbqRnEfqTUNo7d3ap2ocV1OsBc8c9HDmPVcDtDZdWyu4arYE3PF7Hahy742d3Jx/Uqa1jc8EFziDiCQQfBduPkuPlvjnlh2cJ7Ycz6pLrP/FqXZ/4hNdvzYuf48nROYFX0firLtEcXcvnaerak09Cn0Ck514vj91LpAroUml3Kt1MaeaySRooPAI5Iqr2cRz81HoWzeXDVW8I0UWs1VEalNuLS5w1gFQ6vajvVwAzT4ckFILe0CrOjSJPgkHlAOYotpTzU+kOhRxHIKm0RRGY9VJtIaJh+ievzTVFlNgHMK5kZhVCr9HBTY/OPNNIvHgpBY4f9SmHKaGQ4d/dKgXHI+amEyxQUPqnIp8eAPfopkDNQqUzHVdB7gVYiqpVvi/wRdzJ8AUCm/m4Eflx9VPgjA+YWkRNMapBisZB5hWimiqOjH0ELI4EJsayir+SEKUVlRQhVVZSdh4JoSCup7qBgO5CFoTp/NA5IQs/tTCikhSoYTHJCFYAYq9qEKhuSOA7yhCIipsxHemhEZzFPkEIWGlNRRYhCCSicCmhXFFQWRTwQhWiaEIU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28" name="Picture 4" descr="http://4.bp.blogspot.com/-SHZ2ncFe0Ws/TfyTdb8c5HI/AAAAAAAAAHE/XZEow1_VvdI/s1600/Leyes+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77478"/>
            <a:ext cx="30480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6" descr="data:image/jpeg;base64,/9j/4AAQSkZJRgABAQAAAQABAAD/2wCEAAkGBhQSERUUExQWFRUWFhcYFxgXFhcXFhwYGBgWGhcXGBcXGyYeHBojGhcXHy8gIycpLCwsFx4xNTAqNSYsLCkBCQoKDgwOGg8PGikkHyAsKSwsLCwpLCwsKSwsLCwpLCwsKSwpLCksKSwsKSwsKSwsLCkpLCwsKSwsKSksKSkpLP/AABEIAJIA3AMBIgACEQEDEQH/xAAcAAACAgMBAQAAAAAAAAAAAAAEBQMGAAIHAQj/xABFEAABAgQDBAcGAwYEBQUAAAABAhEAAwQhEjFBBVFhcQYTIoGRobEHMkLB0fAUI1IVcoKS4fEkYrLSJTNTosJDRHOzw//EABkBAAMBAQEAAAAAAAAAAAAAAAIDBAUBAP/EACoRAAICAQMEAgIBBQEAAAAAAAABAhEDEiExBBMiQVFhMoFCcaGx4fAz/9oADAMBAAIRAxEAPwDlOCMAiZSI8SmAssSNRwiREepliJESk7yO6BbHRiyREFyJAMeU9ClWU1D7lEp8yGhhJ2RN0SF/uKSvySSYmlItxr5JKajLhnHEZ/WLBRVsxI7aBNTvDpmeNn74U08ogsoKSeKSD9YsWzSXF39frEGaXyUtIYUU6TPslV/0TLLHebGD5WxMJy7sj4GxiSnpZU1hNlg8WZXiPnDWm2UtA/LXjT+hefIH+0Z93+JLOVA1Ls+zEFvBuW4ww/ZzsR72/wDUP90TSZ4cBaShXF/WD001n/sYZiwWSTyexbLkt3/bxPUzEoDqUlIJF1EAecUr2odPTRYZUsAzlhyT8IORIjiG1OkVRUKCp05ayMiSbDgI1en6RtP4J5zpn1NJSFJDEEHIi48RE6EsL5D7y1j5e2b0xrKYJRLnzEpRcJfsh7lxH0T0H6QitpZcw++AMY0xDM235wWTD26OJ2F7Xp8SSSHKQSlItl9R6RznpPMUEqWpWJgQMIOFIDe6Xub5iOrTUW0GbOLONDvHCK1U1EmoBlTJKphCwJjdoAEqwrIF2DBOWoiCUdM9RTiyNKjnns/SoTFTluEAYC98RVk+8hge8RZaQzUVOAKK5a+sKQCFB/eCb6hstNM4L2zs9EtI6sgJH/phGvIXjWhqVSwCuWwTkVkJ1sz2FrawrJPXJstjWnYRdIkEhKwCkKJSsbljTvBimbRq8JYDOOl18xFQJgI3GxYm+jZkb4qFf0dpg04zMCChwjNeIOD2j6ARR0uSK2YWRyapAex5gRLxn3lEjf2QdBxPpC/adYW9dPIQ6oqIdWqY7S0oV1ehJY58HIfebCK7POL7+kV46crGSl40hRMRwiBSIZzQ0CLEaEZGNmxpAhEY5iciMvDkyRxDpsqISmGs+SxML1CJEy0jDRukREtUapXwjzQ+MkGy1CD6dKDmSP4X+cKkL4DyhhRzjuT/ANv0hE43wWQlQ9pALBM9XJ1t4G0PaOkmHKbLVwKR6gPCnZs8Ai6R/EP9sWWk2igfGjkc/SMvO5L0O1B9LRzdMCuSiPV4dUfXJ+Bfcyh6j0gfZ8zFkHG/qyB4kCH1Inek+DfOJMa1S32Is2TaiSmmqV7w8Ukf0j3atZLp5C5qrJlpKjyGgg2Wh/h84pntb20mnoJksXmThgSM+ZO4CNnDipcma5KTOAdK+kS6+qVOWAHYJSl2AGWesQUtIBcs/G3rnEOz0Er7jn4+kNqOkC5qBliWkEE5uoPc6NeNGTUFpQeGGryCK/YxNMalmUgpDtYpJIvytF49h+3PzZklTkrAKTkkYcx3v5RWP2B1cuoV1gErCrCLhxdgWsTkGI4xYvYRISapasVxLZIOejnlaJW9eN/1GZY6ZX9HalIORyP2XhZTFEqdudJT2lcRhSCbEZ6w/mJsYrXSTYpny8IAxFh2gps8zhI8jEuaEsdNCcbUtmN1l82MCTKQEvgRzKUk+kV6bJmS7Gy2D4StiWuyQrLu5wqndKl4gkTgklQFwdSN5iN5dTposjgfplsmyQCcvT0Ec1rtlJmlPWZJWtQF3LqUGfQO2W6Bv25Uz6hP5ywgXKQoge8UpTxcsM98DCaZaF4ndMxfAu+EXy+EmCjjcXaZdixuKpg/SLaAvLGf7oGFI91IGkV6YA3xeMF1SLuQCTc56gFs9HgaaRuHiY0saSVHJcA6gNxPMxEtG6JVKOgtz+piPCeMUxM/I0RGV9/Yj3qucTFH+Y+MeX+yIcmRyob1WZYQsm8Yc1AEBGnc2SSYlTKELBLcs3i8WTZHRZJAVMYk5JG7jAlDR4ZqQQLkD6vFuNWckpDaHMeET58jWyKsUfYPI2RKBYSw7boi2l0JWpJXJTgIzfsJPIqIYw0pp002BKeQCfPWGOz6JRU5LtcuSdePOIu7KLux8pFV6KdF+vmdqcgpSxVgJWb5XAwg98dRoNmyadIEuX32BPM3LxWdhSUyk1IRb/EqAaxIThIHK58YbSalSzYEPfME6v6wrLlbYmVvYfUG0+sSFBDA77/WCVKa61MniWgCklLLZAa3fyhpT0KBdRxHN4LHGUiSbSJpM9w6EkD9Sg3kbxwX20dIUzZ6ZSVKKpbhRB7JfQCOs9O+liKOnUQRjIZNj6R87r2dUVq1z27FyqYuybcWueWWsaWFJzuT2X+Rel06W7E0tKkgTBvYHiAPqIcUMxPWJJmrSs5EByCdzRvMoE9WlA0GfEu9oGk9Hp+csOU4bpa2IkA35GLZTjJbsNY54+FaCtq7cWypK2ICiFqT8TZEPk5Z46T7COjqnXUEnAQQkDJ9SeIyjkO0qNUmaZa2KhhKm4gFu4GPpb2Z7C/CUUsAuFjH/Nk0LyKMUkvYpyk7bLVOK05DEN2v9YC/a8tRYnCrcq3c+/hDHrgctNNYT7ZoJM5Jx2OWJJZQ/e0I5iJsrreL/QMEm6kgmrSFXVZsi2Twql0MtcxWOXLVhcpWUJKwGABBbNy7xXq2mqqN1SlmZIZRZitKSBYFHvJScuzDzZ+1gqSietODFLBOouHz5gZxFKTvUVqFLxYkVsSnpcJI/MAusqLCZa4GTJx7vSKJtirQtWFJSlOIm+IKZyRiuzkl2Is8Xbas7Em5ChhUXNxdTuTkR2Xjm+0qRyZhJD5FR0ORPEtkLtBYpLJJtmhBOMd+TxSVEKNicQDAhVgloGmg/Elu5oDmUywHYs+eXmI9lbQWLBagNxOJP33Reoe0L7qXJtOAgXCAfv1gr8WTmEnlaB14TvHMQ2Nk2Vp7on6xLZDwfzeIVKHDz+sZLAGgPKPTMTuhqIpDSfP5QBOqVbz3RrMqHiDrxxPL66QlIeMNjrZQJv2hnFypJwSLswP2zRSdn1DqFmvpyh/KnXsdd14jzxbZdiVxH6ZnaxcG833vBM2qUCkpZ8rX8YWU5WrS3Ow8LweapKSAl1KGZ+APk2ptEEkMoO6N0T9epaiEievvLJuSYeoq0JJwDyYel4qWwpypipj6zlB/hBDPbTnF1pqMNZ31J9BE+VNypATpbs22bOmLZ3c6Af0sIcVdRLppeOaruJzO4DfG1AUolhWVnv5xzXpLtVc9a5hLJBZA3B7MN5izHBYo295P+xGl3ZV6Pek20ZVRMC5ksKDgBJLgXs4hPtqrAZCRhIyALBIyZsg/20G0Gxpk1ImYblRSyiwAUBgLnMEhQfhFu2N0HlipxTPzSkEEqFsSVIIJSLe4oBuEFjxOUqsqeWGJbnK9k9GzUTkS0KAUp7KsAzv5DdFn2T7P62WVhcndcLQUnC4t2nYu98o6xTbFlSlzZkuWlKpjOQAHYNpl84NmS3SRGn2bVMifWyvxRxao9kaaxU7tmRVIWp/jlLBOJClB3ScKk+6W4Zx0ToPsidR0qKWeoTFIFlgkpbde4HON9pflVsqYLCakoP70p1p7yjrR/CIc1CrY05pz4j4h84G3VfAiW+/yA1M4hbZLGW4iBqgiZdJwTMr5H/KqGG0qRKkglwzEEWY84rtXNd8PvJzSdb+kZWe4Sp8MpxR1K0SJqloW10qBuh785ZNiP8phrtTZyZsnCThcZgMNM90bfstK0JTMdRDEF7py+LWPNr1IQ1jwL2zyMPjj0QbfAOpyktPJzDpNs2fSiYpiElGEEXQWBA9Y5/K2sQoOzpfC/aS7sVFB+7R3Cp2shihSHBBxIJcEcH9PCOX9LOi0kBc6mdITdUsh2dTdlWbORY+MM6dw4Ksjm92LV1UtQxLLl2GJ1u2rJwoTyaAKmpQrRSuPZQ3ckQsRNKC4LEPcb4l/aEwh+sV4mLo4q4FPKnszCFbj4GPRMcMfWIF1q/1K8TEQnGHqL9kspJcBKrZRp1piITozrB9iGUJbsmVNiNU6Bisxs+890Lodqsb7HU5H73yi00VK1znuA9S/pFR2ROIUGtf5RZ6eapRzPIGIeoTs0unfiOEKKyUAn90AMOL7+MH0tCEkFRJIa2npeBKFBAslTG1s/wCrQ3p9hLmELWTZjhBLkcSzNx8HjPe4cpUZ0bpQszir3fxEx3FswwbU/wBIutNLBHutrppqYSdGJQAm5WnTAAAAEgH7cl+cNF1wWCEF03BVv390C4qO5LOTk6NNq7QSJZYjC1yRn/SKvsmk/EKmICQA35drYhnfeRGm2ppmES0lkuwL2Upyw5boZdBpoK1SldladDmz5tvBcHmIWrk7Hxj24avY96PygZZkqDKRYp1wm48Dcd8PNmDtzOCgO/q5Y+UbzaIYkzG7SQxO8feURbBSoJXjOJeNlKyxFISAphk4ALcY1sOLttJmXknr3Gi48VrHkxeQjRSu1/DFcpciEiq9LarAlMz/AKMyRMHITAhX/asiHNNMwzVJ0UnEP4eyR4MYq/TOY9PM4yVf9s5PyaHE2qwLpVH4lYD/ABIB9YzlJ8/ZZouK/Y0VNSlOFZ7LlO793yaKZ0hUuWvRz7qh8Q7+GkMPaJtD8PTy1pDkzW5HApjxyhHsXbsuslGnqDgWLoWM3s/zcfSFZ4anT/TKemi4x7i3XDRatl13XU8uYLEC44jMRInaqVjCoOTocjw5wh2bip6bElXWS1NMlqZswCpKg7A584C2hWJmspKgknJ3YnlpAObR1Yk264B+lmyVpUVyjiRhun4k8eKYQU1SFOlV8SWvmz3DxZF7TeX2lMU5KGY4neN4ivVMlMxToSlM3PCPdXrjRfPhHk090VxtbSOZ7YpjLmqSdFLHO+fhASlRaOmFCAy9SVvwZmtpFRKo2sD1RsyOoWmRIVRunge77zgfFHgXFFE1hOJ+ceEGIzMf7vGBRjyRxm+PdaNMUR44wFo5pD1WNNke8Ofyi/7F2e/vpIG7J+JtFB2HUYJiSMwSd+mgi6Ue1mKi5xHdxvuzjP6hXI0cEnopF3pDLQ5s9gATucBg1wQ0O6CuBIBASHOZ83PrHPqKcSsKe4uSWCQN5I0+xDOlrDPmpQgsgHtEH3tWH0aImjs4fLGtLP6zrUSXErrpmNVgVuouBuTCzbu3yfyJTBLdpQyLfCm+Qy4nhAFX0j6iXMkILLMyZjI+EFR7L/rIz3QgFc93dnJ5W8448bbH4oXuxwqqUJaUJu28h8z2jeLBs3pNTywj8QpS1gjDNSgBSDvxYnI524RT0VCVIxE4cRvfQaaRf+iO2qVUpaShGBIdWJKS+6xd3gIxSkHmrQZVdJl0dWCsmZJqlJXKmByluymZLbhZQGj84u1HVplypkyYUy09YtRKjhASFYQpROThL94jj3tHqaeVPppdPMZEpc1apQOPAsdUGSn4QWUGJ/U0BbP2lP2lNSiZNEmjpwZisanShOij+uY9kvYNYWvpwTTM6WNSjfB3hE8KUkggpKXBGR3MY9qJjKG829Y4VtDp0mZM6uSZkqnlBpAcgqWCSqbMOZWoEs74SXzMdYTtYTF097rlpmd1gYGcqTX2LeFqmV3pSv8AIIOX56P/AKjB3SCf/hEzBYyqiSfJA9DC7p9aUE6/i1J7lJCvkIk27OxUNeAf+VPDfwmUn6xPGNWipVUX9/6PPbHN/wAFJO+oSR3y5hjlsqpUAWLOlu4kOPB46J7WKj/htGTrMT5SVxypNTDZx1UVdE1GDX2y/bE6dfhpPVKT1qcIGAkBItdyXPcIK2dITUSxMCkSlTVLHVMQklISrEjPCQFAbo5qJt3eJUbaWMIHw4m/iLq+UA8VoOSina2LtVpmygesDpDDElSVpZQcYiknC4uMTO9orU+vI90kXcEG6Tw8ojoOkU2X1hxsZwZVgpRFiwGjtnDykpaWopzMmlUuaE9taGKcTsMUs6kahiWOsCsWkJ5KW4srq8VSGmYRNwqGLRbj4tx4xQ6mUUqINjFjrFplEfmJU5awV6KA9TAtfTypkvGmcynAwqQXfeCCbd0W4fHYz+qUZLx5K+THjwWjZ5U7FLgEsSRYByxIztA65RDPq2u+LU0zMaaNYkSY1VLILMX1G6NxKO4+EdtHKZFijx42kJctv8o8UnXf9vHPZ2nyG7MWyh96RZKJF2DBsycgN54cBnFYoLLzFg/l6wxmbUIKQBYly5PJ7c4myxtluDJpjuWxE/rD1SD2XBUXYqIFyfkNGhjN25+GSEyz+Y1lMQE2IxkfqzAByuTpFYoa8pS7C41fS2RO8hoB2nXqSoaOCb3Js4ibt2ypyXL4NkrKgp8ytT83iWXMu2nz+kLZVUyS+ZWfWChVYQSIOUKDhkVcjVU8MwIs2bd/d9YzZm0sCVpKmStN+BTcfOFEyrtmbG7ai2T84imzSpO+/wBWfuhbxXsw1kS4JNqzVzJmMHEXJJtmo3fmXiLAQ7OXzAL5Gwtx9I3CAy1X7ISc2N1N842p1hSFKSGa7O+6HXSoUvKTsP2DsGdUzkS0pKe0lPWKDIRcE3OrXbM98dP23tf8NVzQl2pZUiWkHPAzlVt5UY50rpR+VKQOwZUyYvEVm+MSxk1iMGuhhltXp+akdqUgrwGWqYMRUUHIGzFjcE5QmdyXB1RVp+ty3+0SpJq6VIPYmzJU0cyEpcwLTTFmRtMlTpnS58xO50TSFfL+YRTqrpIuqrpClJwpSuTLlh/dQkgDmSXJO8xdeiBE3ZlckntS/wAQH/yzA/8A4eUBKLs9ajBL/uQH2rTz+ztnh/1K/llJA/1Ry4Tz2eIHnHTPaBRKXs2hwscKSS5axRLGWflHPf2KQpOJaCAAMIVcnCG0YX3nSKMbjp3J/JN0RyJ4JAOv9obSKGWQ+IwkFGUFKibEHIHssci48xB0mZHMkfgrwT9SGR2TLVksg8QDC+uOGWs4slISw+L3jc6MzxIZ8aIny0hQWhKxgWQ7nCssxwuAS1w75wONP2d6mUVHYXU9bhOIALSc0qDhtQRqM7iJKmTJzQskFjhIYpJ+EE+82TwMauV2OyshLZt4MLX7oYSptKoP1Mx3LkTAlOWgwn1ilmZdgVehBUkIUUhQ7QU5wq1vmU2GfiYGqyQpLjJuVuXLzg2dOkA+5N540AEfyWj2prZWEIRLOF74lkq0sCGAfW1+EGhT3AZjqWVMWLuW1MTLU7ch6R7MrlAlhhcg5k5ADXl5x5+Me7ekFuDsgemkqCnAfWPVUyhYht+WfOIvxK/1K8THhmk5k2jrTPWqoKpaRZWGa9s7ZcInnbOU4cvnk31hcgk2fzgupo2SkgElr3B5W+kDJO+Q4taeBvKkOhLlSWJdkPkxSXfM8ojn7LCihQWVHNQAsm6bObb/AOWESzcnfHkpWcB23fIbzKW1FhRQSio9q/asqYh3JtZIvyiBcqQHBWosQygSzDO2DN4TA3fjBCw/fHHj35DWZNbINmqlGWAC5GfvOblgLMLEaRt+LkZAKSo7vcfFcnFcWt3ZQpIiMlz6wSxoDvO+ByJxSpXZd03ObC4fzhjJmlUuYSEiytwsdw1HKI9m1AlLGP3VIwq5KAueRaDtqSxKUJOnvcQGJwPucA8omkaGN+yKi2YpSS04JwzRLZQLOrFhUb2BKd0QqoyzqW9yCMJsQ4IzFwbRt+IKTNTvWD4KxfOPKhbTF78Sj4l/nHBsYrkgolBFRJLlhNQTl+ofSL/0EqsMusDOJ0uobnLUpx4LBjngm/mItcrT/qEdD6DKaQk4f/dVMs8psv6pEcmtrJm+QLp5tZadn0AlqWgkKBwkhwJabW5xzedOVYlSiRl2iT/eLp7RJ5/DUKMmQtXiJafkYpMk6mHYUtFk029TRCua+b8L/esSSpxSbRquX5F+54kW7w90KVphqKlxlA9QkquCxJbc7hr90bSbWiUp7JBDwrhlEvNbi2rl4Dhe4za4PF4lkLZI+7RDUqOJnLaOYzF2QIoq0RXpZ6ZnfGKFo0ESptHQLNl6RqmMz7o9QI6jwOEGMiRaCI2YtlHLCoiQfnHq5hID6RvSs/ahhOowpLiz/KAlJJhRg2thamZvjeVMF7QQigzfMR6nZ+t49qR1QkBiZe8GSVpAAb+8QJkMrOzwwTs9iGY232gZNUHiTsGqWwuBkYGlpBUBvIHcYMn0jA7vrkIl6O7FVPqZcoZkjuAzJjiktJ2cXqQTWnEtADZN5iGW0KfB1ZUxUVFKrk5JYAE3YAAXgw9HWqEjQIUvPetk+kSbT2Z2ZQLuZpz/AHTeJmzRjF7sF2xICahWRCsJ8EIBHmD3xptMAKJsQbgw22/ssrq58tLuFpwADNkpSoDmL/wiBZmyMMuZMmm0pgwvfFhCQNVE2gfYxSekrtguWo/9RDfzD+vlHSugtSkUin0qyoeKPk8c9nbJV18tKwQokKKf0JLkA/5ixflHQOhuwAqkcnObnwCwPlHZ8UTSb5+yre0auSs06QMpR8Cs/wC2Ke92GUWXp5szBUpRfsy0i/NRhDLkt6Q3Gko0Idt2QFbE4vt42RUAjIOLd0TKoXN9fsR7O2aETGB7JAI5N9YZqiBUkyELuwF4IVOYMddYMpqRJAV+k9re28Q+n9H0GX2feIszX498Kc1Yymik16NW1Y+EC5Nyi50mwsYVLWliQAG53PlFf2nshciZ1UwMpOXFJuCN4YmH48iexNli07FiVxuXaJ+qaN5UwC2fLPnDLEkKJBMbJkmDqOStQOFOrAnz9YJq9krlkAs5ALah9Dxgde4WkHWgYRYZRFNFoyMgUdIpAzhvNQOrl2GZ05RkZA5OR2EgpRc9/rBdNke+MjIVIYuASdLDCw104xER6xkZBPg9D8gmrH5SOZ9Yf+zhP+Mn8KdTfzIjIyOfxYzJ+RbEoH4gW+CV6qgXpXLAEkgAErnXa/uy4yMhBauEMtnoB2lNJAJ65AdrsU3HKBtlSUqrClQCgFTlAEAjEl8KmOocsdHjIyPfAC4/RU6e80KNyZ63JzLJIDnlHRvZ5eiY6VC28UxkZHQM3/mUj2rD/iA/+JH/AJRSlax5GQ5E/wDEYVaRhllr4TfX3hG9eP8Al/vK/wBUZGQJ2XBLsxP5h7v9UPtj/M/OMjITM7LkzaoaUpQsQAxFiO1odIXdNlFVNRKJdRE8FRuogFLOc4yMhuH8ibNwimqN4PoUDrBYZRkZFb4J1yWLZSRu0R/+v0EW7YElKpaioAnrFXIBOm+MjImfI18H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1032" name="Picture 8" descr="http://maribelad87.files.wordpress.com/2011/03/jesc3bas-y-la-ley.jpg?w=6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645024"/>
            <a:ext cx="3048000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612775" y="4869160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400" b="1" i="1" dirty="0" smtClean="0">
                <a:solidFill>
                  <a:srgbClr val="FF0000"/>
                </a:solidFill>
              </a:rPr>
              <a:t>Nota. En términos generales las </a:t>
            </a:r>
            <a:r>
              <a:rPr lang="es-CO" sz="2400" b="1" i="1" dirty="0">
                <a:solidFill>
                  <a:srgbClr val="FF0000"/>
                </a:solidFill>
              </a:rPr>
              <a:t>evidencias demuestran que los hombres prefieren obedecer las leyes </a:t>
            </a:r>
            <a:r>
              <a:rPr lang="es-CO" sz="2400" b="1" i="1" dirty="0" smtClean="0">
                <a:solidFill>
                  <a:srgbClr val="FF0000"/>
                </a:solidFill>
              </a:rPr>
              <a:t>humanas </a:t>
            </a:r>
            <a:r>
              <a:rPr lang="es-CO" sz="2400" b="1" i="1" dirty="0">
                <a:solidFill>
                  <a:srgbClr val="FF0000"/>
                </a:solidFill>
              </a:rPr>
              <a:t>que obedecer la </a:t>
            </a:r>
            <a:r>
              <a:rPr lang="es-CO" sz="2400" b="1" i="1" dirty="0" smtClean="0">
                <a:solidFill>
                  <a:srgbClr val="FF0000"/>
                </a:solidFill>
              </a:rPr>
              <a:t>Santa Ley </a:t>
            </a:r>
            <a:r>
              <a:rPr lang="es-CO" sz="2400" b="1" i="1" dirty="0">
                <a:solidFill>
                  <a:srgbClr val="FF0000"/>
                </a:solidFill>
              </a:rPr>
              <a:t>de Dios.</a:t>
            </a:r>
          </a:p>
        </p:txBody>
      </p:sp>
    </p:spTree>
    <p:extLst>
      <p:ext uri="{BB962C8B-B14F-4D97-AF65-F5344CB8AC3E}">
        <p14:creationId xmlns:p14="http://schemas.microsoft.com/office/powerpoint/2010/main" val="1464274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13681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600" b="1" i="1" u="sng" dirty="0">
                <a:solidFill>
                  <a:srgbClr val="FF0000"/>
                </a:solidFill>
              </a:rPr>
              <a:t>¿Podemos aceptar otro evangelio además de la Biblia</a:t>
            </a:r>
            <a:r>
              <a:rPr lang="es-CO" sz="3600" b="1" i="1" u="sng" dirty="0" smtClean="0">
                <a:solidFill>
                  <a:srgbClr val="FF0000"/>
                </a:solidFill>
              </a:rPr>
              <a:t>?</a:t>
            </a:r>
            <a:endParaRPr lang="es-CO" sz="3600" b="1" i="1" u="sng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23528" y="1859340"/>
            <a:ext cx="5472608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>
                <a:solidFill>
                  <a:srgbClr val="FF0000"/>
                </a:solidFill>
              </a:rPr>
              <a:t>Gálatas 1:8.</a:t>
            </a:r>
            <a:r>
              <a:rPr lang="es-CO" sz="3200" b="1" baseline="30000" dirty="0"/>
              <a:t>  «</a:t>
            </a:r>
            <a:r>
              <a:rPr lang="es-CO" sz="3200" i="1" dirty="0"/>
              <a:t>Pero si aun nosotros, o un ángel del cielo, os anuncia un evangelio diferente del que os hemos anunciado, sea </a:t>
            </a:r>
            <a:r>
              <a:rPr lang="es-CO" sz="3200" i="1" u="sng" dirty="0"/>
              <a:t>anatema</a:t>
            </a:r>
            <a:r>
              <a:rPr lang="es-CO" sz="3200" i="1" dirty="0"/>
              <a:t>».</a:t>
            </a:r>
          </a:p>
          <a:p>
            <a:pPr algn="ctr"/>
            <a:endParaRPr lang="es-CO" i="1" dirty="0">
              <a:solidFill>
                <a:srgbClr val="FF00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4725144"/>
            <a:ext cx="87129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 smtClean="0"/>
              <a:t>Para Pablo era increíble que un ángel del cielo engañara a los hombres. En </a:t>
            </a:r>
            <a:r>
              <a:rPr lang="es-CO" sz="2400" dirty="0" smtClean="0">
                <a:solidFill>
                  <a:srgbClr val="FF0000"/>
                </a:solidFill>
              </a:rPr>
              <a:t>Heb.13:8</a:t>
            </a:r>
            <a:r>
              <a:rPr lang="es-CO" sz="2400" dirty="0" smtClean="0"/>
              <a:t>. dice: </a:t>
            </a:r>
            <a:r>
              <a:rPr lang="es-CO" sz="2400" i="1" u="sng" dirty="0" smtClean="0"/>
              <a:t>Jesucristo es el mismo ayer, hoy y por los siglos</a:t>
            </a:r>
            <a:r>
              <a:rPr lang="es-CO" sz="2400" dirty="0" smtClean="0"/>
              <a:t>. Además dice que «</a:t>
            </a:r>
            <a:r>
              <a:rPr lang="es-CO" sz="2400" i="1" u="sng" dirty="0" smtClean="0"/>
              <a:t>Dios ni cambia ni hay sombra de variación</a:t>
            </a:r>
            <a:r>
              <a:rPr lang="es-CO" sz="2400" dirty="0" smtClean="0"/>
              <a:t>» </a:t>
            </a:r>
            <a:r>
              <a:rPr lang="es-CO" sz="2400" dirty="0" smtClean="0">
                <a:solidFill>
                  <a:srgbClr val="FF0000"/>
                </a:solidFill>
              </a:rPr>
              <a:t>(Sant.1:17)</a:t>
            </a:r>
            <a:r>
              <a:rPr lang="es-CO" sz="2400" dirty="0" smtClean="0"/>
              <a:t>, ni se «</a:t>
            </a:r>
            <a:r>
              <a:rPr lang="es-CO" sz="2400" i="1" u="sng" dirty="0" smtClean="0"/>
              <a:t>contradice</a:t>
            </a:r>
            <a:r>
              <a:rPr lang="es-CO" sz="2400" dirty="0" smtClean="0"/>
              <a:t>» </a:t>
            </a:r>
            <a:r>
              <a:rPr lang="es-CO" sz="2400" dirty="0" smtClean="0">
                <a:solidFill>
                  <a:srgbClr val="FF0000"/>
                </a:solidFill>
              </a:rPr>
              <a:t>(Num.19:23)</a:t>
            </a:r>
            <a:r>
              <a:rPr lang="es-CO" sz="2400" dirty="0" smtClean="0"/>
              <a:t>. Por tanto el «anatema» está destinado a la destrucción.</a:t>
            </a:r>
            <a:endParaRPr lang="es-CO" sz="2400" dirty="0"/>
          </a:p>
        </p:txBody>
      </p:sp>
      <p:sp>
        <p:nvSpPr>
          <p:cNvPr id="6" name="AutoShape 2" descr="data:image/jpeg;base64,/9j/4AAQSkZJRgABAQAAAQABAAD/2wCEAAkGBhQQEBUUExQVFRQWFBYWFBUUFRQXFxQVFRcVFBcUFRcXHCYeGBkjGRQVHy8gJCcpLCwsFR4xNTAqNSYrLCkBCQoKDgwOGg8PGiwlHyQpLCwsLCwsLCwsLiwsKSksLCksLCwsLCwsKSwsLCwvKSwsLCwpLCwsLCwsLCw1LCwpLP/AABEIAMEBBQMBIgACEQEDEQH/xAAcAAABBQEBAQAAAAAAAAAAAAAAAQMEBQYCBwj/xAA9EAABAwIEAwYEBgEEAAcBAAABAAIRAyEEEjFBBVFhBhMicYGRBzKh8BRCUrHB0eEjM2JyFyRDU2Oy8Rb/xAAZAQADAQEBAAAAAAAAAAAAAAABAgMABAX/xAAnEQACAgICAwACAQUBAAAAAAAAAQIREiEDQRMxUSJhBDJCcYHBFP/aAAwDAQACEQMRAD8A804J2pq4YBoh1OZyHrrB2XofAuPU8UwFp8W7SfEPNeRJ7DYp9Jwexxa4aEJlIKZ7g2lzBTgHms12R7cNxAFOqQ2qBAk2f5cj0K1zWE6eeoTlURi3oUmToVLyu5fsuhTcW/KPp/aI2iEGpWtKkmk/9I9kmVwHy/RAAxmcuw9ycyu5fRBe7kfoiHRxnPVcF5T1Suev36JgvHMrUawc7oo7nJ8vHMptwagBjLlyachSXNbsuA5qILIrqaUUlKa9qDCwCL3Xmum0+n1T8BdACEKMMtpgnS8LL9oO2QouNOiG1Hixdq1s8uZTXabtS5xdRw5ytFqlSbk8mkaDqsgQYysBj8x5qUpo6IcLatjXFOIVKzs1Wo57tgTZvQDQKKGEqbSwUXNynhSCk+Si0f4cpbeiAMPK6GHI+yp3dj+0y5yVTbY8v4sIK2RDRKZIU484USo+VVM4uWEYoaShOU6c9U7WhsW1FkbJrjdWyMULs1NoXOSdFhGvgkIVxw3sziMQCaVJ74icrSYnSY8kIZofxsp0IQmJAHRot12V+I7qRDMVLqdhnaBmb1I/N+6wq6Y2UU6GTo+iOH1mYhneUXtew6Fp/catPQqZ+Bd0Xz7wfi9bDVA6k9zXbwbOA2I3C9W7LfEgVQGV/C/nzTZrsuotqzWnAOXTcA7dS8PiA9stII1TzSeia2YrHYBybdgXK2FYyj8Qef7IpszKKpgHdUw/Anl9FpXVT9gLgm23t7otgpGaOC6Lk4DotJ3fQLl1Ly9/8oWbEzZwJ5fRIeGnl9FoDSPT0TdQO6ImpGeOBjZMnh99VfVGuPJV+NeKbZJHkgxaKzF0WsbLnQBrcBZLivFH1wQw5MO3V2neevJWHE3nEP8AEf8ATbtseZVLXYaro0Y35QN+qhOezr4OK9srSzPGVsACwA16nqu6+Hc0WHh9JVwLeFrZteAdf5ULix+Vo13BgR99VFo74S/KkVbaRhLlAufb+08abjZM12wdfvqkqjqItQymcqlOErvD4Iu0BNk3GcfNxt7ITjbzTDtNAIVlicGaYv5def7KvdoqtnFyRGnOOn7JXOJ19F1FrrtrIFwhZz4NiYfClxAjXT9l692F+DXeM73GhzAYy0gcr4sczz+Xy18lWfDztXgMGGl9BwrACazm94Zgg5I/2wvUOG/EPDVh4HiZiCC0+xU55PSHacV+K/2X3DeF08PTFOixtNg0a23qdyepkpFDPaVuwn6f2hQ8HJ9IbPklEKyPC3AkEEEayIjzTNbAOaCV3J2F8MkRAE7TZcTp9UCgVLwmHeSBFiQLj3KJoQd7OhhSD4TI5Rf2V1hKbXtioMv6arZOTo4bBR6nC6lNwcBdsR1/lW2HwtN0PDgx+4kNIPkUWl0dipIuuA9oKmGe2lWNj8lQGx8+S9CwuODgJgT8p2PToV5lWwjKoaDcaEgi1rGxV32Z43ld3Fa5HPRw/UD5bowdaZCa7Ru5QoYplpF89M2a+bt6Pi3qpowz5sD9f6VyYuZdNPVc/hXgaFOUqLp/iFnRgDSUjuR/yplCk8bH2U44MOvH0U3JBsoyBzS/hs2491bHBA/kCbdgo0YB6FHNAKnE4DK0kublAknkAsLxGuaryBOXQLR9ssX3QFOTJEmJ5rMseAyY233PJT5J9DxRFxWHEZG6xc8k03h7WtAGoTzaxaHEwSTsdVFqTMmdogtHpfdRKpv0M46oWwATJN7QAIvdVdTAl5NTNcxr7KXjKkOgkDze0k+UBRa+JpECCZOwv96o1Z1cTcehunw4gSXR5RKh4nCw6xvy1n2XVWs4yC4xeJtp+yaGHOs330/lK46OuM7e2ApO3HRSGYUtuDEXJGkBNYdridfqpOKaGNknMbeHlPlslSTDObWiBxPEEnWeVot67qL+L2N/ZPVq2eJH9rlmFvG/7JrV6ObGTCpSBg20j7CeFGwsu24I7XTjMO4Oi6Vvsoo0cU8K4kANPoNvRbrst2Fe6KleWsBEMnxO840Hks/wvCVC9uTNnkZcsz0Ihey8FwFRlForEvfEknafyzEmOZ3laEYyds5uabWkN08G1oAAgDQDQDkhWzaYH2ELps5NkHjPZ/B1CTXpUmT+cu7sj1kBeb9pOzHCmXbjspBPgaBXJHTILHzXHaDsy6g9zarZdeCSSCNnCTcKhqYQZZENvyH1O6572PBfGU2JwtMVf/L97VZJh76Xd8otJB1K5cSdLRpJEyZvA3UrGUiQBmu0mBJ+uyTBcMAEl3tP8KkWWxpbJ/COI1HNgnvCOY09YXeLoxUD30uegMi3XVV9R+RxLZzN3Dss+2qt8Ji++ZJqQQLguE/VYWUa2haLGfM1sby0EG/NOYrC97BaSHt+VwsfIp/DvEgAgg/eu6lmidvoj7RFypln2U4++m7u6tyNeTgTuF6Jw+uGQ4HNSO1s1In92/svJK9Nw8U3b7notj2S4+KjYgkts4DXzTxfTJSj2j0VrmuEiDyNkmX7EKm711Nmemc1PcN25kcuoTTeNE7pXxyfpko7Lsk8wnWuCoBxUndOt4gTulfHIo42XqQFVLcaea7/AB5yk8gSfQFBQdiuGjy3t7i3Vsc8N/LDfQfcqCBLADtYp2tUzVarze/8LjuZEjdGit0hprRa0jb/ACu6zQ0fJPQQoznFrozb8tuibxeKeLD5dJE/coDpMpsTh5eLCNYAj0lMNpgv8bctjFhFhGytHsyjNpv5yuK72Okb8vNakdcJv0Vr8PZsaawJ9JTjcJJ0I5z/ABzUmlhMtwNtB7hOPxcC4BPLfrCVsom/QxisKxrfnLeQB+5VRTquiCZF/r1TmMxRe75YjQLrDU5/yp5fC1UtiUKYm45KX+G8Ut9osfPmp2A4Oarg1olxMNA3JXoXDfhzTaGl7nE2LhAiwMj3RjciHJyKLs89wnAqtQZmsdBOuUx6WWw7MdgC6pmxAPdj8pMF5Ow3A5not/h8GKbQ1tg2wA0AHRTKGHtr+/mqYRXs5pc0mM8K4HSw4PdUmsmxI1jlJvCsThF1SYOacy9VJyfRySk7GjhAhSEKfkYubG6lIOEEA9CAVme0Xw+o4pxqN8FQ6x8rtgSNitT6ICu0gJtbR4pxjsJVwx8TfBNni7fUxY+aqK3DBYDYzYHkvoF9MRcT5qvx/A6NZsPpsg7hoDh5OFwmX6LLmfZ4S7AtF4noVDr4JzvlIA5AR9YXq+M+GrbmnVjo5unmQf4WM4rwirQcWvpubG+oPVpFisWXJ8M5w95w9nuhu2pj32Vu3FioLPnysoeIoCPFPsq6tiW0x4fotlQXHJ2XtDEg6zbrfzTGB4ocLjWuYQA82kWnkeiiUOKsfABItcRBJHXdHFW963K1plozNPIjZNfaESrTPZ+E9paTsrQ0gO+ZsWaTqQRt0Tlfg7GVBtTefCb+Bxvl8ivN+xHGhVAzE522PXqvVsHlrUSByuOThcEKt2rRySjhIaZ2bb+r0upLOAtG5S8HxZcCxx8Tdzu06eo0KslJthcmiEOFNCh8cpClhqrh+gj3VyqHtzVy4Kp1gIJv2ZSbdHkeGql7HHTM4+ykl5a2wzGwgKuo4iKYEEa3HVScJjGxBPi3laJ0STGW4xhMH5o0OvsqYVnFzokCbAmx3FipXazJ3QJs+fCRrppO4hUNHFugTuI1vGkkKmI/Hv0TsTxzI4N1iCRtK5qltdpLTDvPXofLZUZZmcXSMwMGN7/QqzwRJcARtqLT7KbOqGlY1S4lXpTJNrXFpTQxpcSXzJ/TYKTjKL5guJGoklc0eHZiLxPMKTl0i2FJSbLjs/wr8XUZRZBe8w0mRsTf0BXpHCPg9Dga9UFo1bTmT0zHQekqr+F/Z4Nrd+XCKRMDdznNIEbWBXqox/8AxMensjDjtXJHD/I5pXUHoY4T2doYURSptbzOrj5uN1MOFEyijig7SU+n9HC3JPYw3DRy9kppDknUhUuQ2TZyAllCFztyMJmQiEJbZiO6Z1Uhmi6QutyQW7GnPuuXElPlgQAEUzXQy1qHYcO1gjkRP0T4CVOr+gyML247FmuGvpNkgQWNt1zNGk9F5PxPgNSk4gsIO4dYje4K+kSFm+1fZMYkF7DlqgelSBYHryKVxvZbj53HR4BiS9lwMpBsdSum8Uc5zcoiPrzsrHjlOoHEZYg63mRqCNlnSzL803MgzeUYujqby2XnDsQKGIaQYFS8civYuzHEiWjLBO99bTELwipXlmUAyzxAyJtr/a9D7E8XJa2+o1kaqkHTojyxtHpr62Wox4BvOa9i372VwHLO4bGtqGHENdqWn/7N6q54dUlkHa3pFv5Sc0X0ctaJWZZP4lYrLhI/UT9Af7WthYL4sVopU2885j0AUIqXbGh/UjzWm3wjkQo1ZoJ02iRE6zCdq4vKxjdDA/ymKuIyTJuTrYRuPvquiK0dVlfxWmKtnkzEN6Hy2UBrgxsVW2AyyBJ8wFPdiDJNSII9D/RVDxHGZzlBlo+XyTpmk8UcYCxltzpB3CtarrNAJAO2hB3uoWDoQNAf5VlRpy6XX5bkdFNuzs4YvjhskUKJa28k9eXTkrLBMJi1/PSefNNUaVrXWm7K8FGIrtp5i2QZIEmGtJge26VonyclI9G7Jdn6TcLTLS6XtD3HQkkDlsIhXp4W3m73T+GwzabGsaIa0AAcgE6m8jXo8xzbZBHCQNHOHqlrUHt+V7vUAqaiEVNsGbKxuPePmg+kJ+njcxtClmmOQTT8Gw7eyNrsbKPw7Y+2y7TDcGBoT7qQEGkJKuhIQlQtghTmUBIhczexhZSpAlTJtmCUspEJ8gUKhcOeAJOgUXhXEPxFMVACGuJyTq5oMB0bTf0hHI1GW7ddkmPpvrU6ZNUkZ8pNxGXNl52bovDOK8JNM3J3ifqPRfU7nLHcU7K4XiNbM5rmkAglpbBLTlDiI12Wq/Rbj5K9nz5TccwIBsYgDWdltOytAtBLpa0EHLEujcx+yznaMtoYuoymWhrCQxwLtRcu0nMeunmnez/E31Q6m0vc8tJbclodqJjTa6Ck/Z1yVqkev8Ex7a0MJNgHMLhBaZykSd7x52K1XDcT4wwzOQuB538QPUH9145wjjb6FAMLM9YBzySSBUpMOZzGvHzkXsNwt1wHHudiqbskAtGZ+mYOaTmcJidLjpKqpZL9nLyQo3684+I1TvKsRZrcvqblbLFcdbdtPxEWJGgtOu5VGcMK1yxoaSbvuT5ck0YWSX47PIsdQDQDptbltAUPEUafd5nvIdczP0jdbDthgqjqmTBUKeWL1XNL31XbxMtDBoIEnUWWW/8AD3EVAH1S2kSflc4SR+oMAOXfU3tCeMH6KS5tGexN2kEzmAI5TNj5ofwrwydN+i1uP7D4SkyXY8Ndrle2SSOTWnMFH4ZhaVWoKVKuyo9w8DclYZyATlJc2ATG6WUJLRaP8iEvaMpSw0fKcwB1G6uaJ08pUGnTh5/K7MQWbAjUEeauMHRDrOEH705rm9uj0LxhaJOFZMdfovVvh12eDWfiHTmdLWA6ZbAu6yZHovO8JhRIgX0gf0vb+BBww1LO0NdkbLQIDbWEbWiyoebzy0TYRCVCGJyAhc06gdoZ106WXaejCISoWoxylRCWEFEwiEqEaMNlCELkfscWEIlKnX6ACJQkRMVHbCvkwNc//GRbm6Gj6lYLB9taz6QoUsoIa2mCMoeT8sgm0ztM/wAbXt7VA4dXndoaP+znNDfqvOfh3wUYnEkva4sa2ZbIAO1xuZ81KUnmkuzo40sG2ej1qX4LBZZLnQRmOpfUJLj03WdoccfSpYksg1GszNJ5lsz6Ob9Voe2cjDg7B4n2IXnzvE89RFtxexXZBJRJLfs8w7W4ttd7arfmLGiqOVQSCY6gKnwldw8IJAdAdBiRyPRXfazhAo1paCKb9Nw10kFsnXY+TlVUMMOd0l0qZ0KDlK4nqPDMbRxVGm69M0soBpyO70aCY/KSQDzlanA8UAcWVoY9zc0tu1zWkDwEGcgJiCvC6WOdTJa0mCIflJhw2B6AwfRWp49VfWpOa67GGSdNMrp6OAbZNCdPYeTjTume3cLxVGuajqb2FhytGX5TIBeRpczF1CxvHw9znh2WhTgDKI753LmGToNT5a+e8N4m9tACZDyQZn/bEF5HKfl900/irsU9rYy0KJOUf+5UnKXHoIMLoi7OScXGz0zh/EO8bneYe46fpGwja3JGM4WypcEt5lpF+sleeYbjzu9LQYc23mANVb1OKvbIzSXM8Iad3aarrU1VNHJj2i6rcJwjGgPh5sJzhz9dR1VfhsPQwdYkAGp4rkCabIJyiN+Z9BvNSzjtOhU7ui0Vq+U5qn5Gk3ytnUgalZ78ZXfWqF3ifVhpeB4KbSYJuQLDZSk10ikU+yV2lwjBiWlovVpsrNJ37wFxabTqHe4Vlwvgz8QPBSe6IBhpMHqtxwTsVhsRTbXrNdUJYGsbmLQxrJaADuTErX8MwzcPTDKLA1uusmTzO64vFJyb6O3/ANSUEu0VfZjg9PB0GisGmrOa7Gl1OdG5gJJHmtA3i9I/nA/7S36lU+OwRmQY1Libn3Nh5rLcQLS8MaC0aucQXVH/APVsiG63MSqviSRz5Zuz0mliGvEtIcDu0gj3C6fUABJMACT0CynCezj9SX0mnaQHH0Y6B6rR4fBZQJc98fqP8KIWkOYQeEGImXRb8xJ2TyQBKt6AxZQkQmsAqEiVEwShCENmG0IQuJocEIQhRgQhCJjC/FesRh6TRo55zejbfuVnvh/2pbhXVadSIeA5pJjxNBH7Qtl8RsCamBMAktewiASYJynToV5JT4NVqODWscXbACT7bKMpShNM6+JRlx0zQdru1/eCz87g4OAFgAJloA8/NQ6mILmBzdy3Tq5v8Kz4V8KazyDVimN5ILh6Cf3V4ewD25mtEtb8hloz3Eb25rq4pyd5aEngqUWedcUr+JtN4BpvBDpvBmxHIwQqjFdlg4DI7KdNyHDbfwlexcN+HbXuf+JaPky04dJac2bOIAiIAWd7Qdln4VxkS38rgLe+yqnbYFNVSPKhhK+EJhrocxzDAzNe1wIMEefmpeC4e4UTmbldUe2C4QQ0EOMchMmOi0OKrmi6A4CdATE/5UJlc1XF7soYwGI3MSXeadIdyr/A06teoG/lY2mz78zKZrY+MJnpwDBB/wC0gE/z7qdXDWYfPGpzm3O4B6DRU9atSpsFKrZxlxgHwl17joIXQtHNLeiPxDirKpacwYCJzNMubUAjxRtGqlcM7UairEgEtIBgkc7HnKz9Dh7qtTLT8Vze4Ec76eql8Q4CaLg0uBkCwizj+R+mUm8XSeTYnjtGlwWDpkh7n97U+abxJ/SLeQnZoVhg3E3iwNrExoJgA29FUdn8M7uQ4uLRmjIABMGPFv6Lc9n8dSY406MvqlpzPbpyseX/AO7qypkmmhnCfEN1KkKGHbTMT/qvcQ0mSXOy257x5K74T2ofisjKWJPfQS9ootexwGpY5ukDYlZDtV2HfUqCpSLZdao3M0BrwJDySQCSJBgatRwjgWJwrxcsP5XtcTM65XU5gecKbU0x/wAWtG7x3FKo/wBKauc/MXtY2erQBAHWSmaWGcKcyQCXSBqXbZnaumd0xwbjtXD1YxQOIY7wtL8pcwk7OOrStjwjtNhq9Xu2jJU2aR80CZaRbmpT5KdMrCOrSL6kPCPILtCSVzWKKhCVOtgBCRCIBUJELWYVCELGOAulydUqgmMCJSwkhGmYVCEkpmzClchn3z810hGwAkhEolK2mEJXFakHghwBBEEHQg7ELpCVyox4/wBp/hlUphz85fSbewBIbpLm6+0rLVadOmzJJgQNCS4cgBoDzJX0NVqBoJJAA1JIA9ZXifbTGMp4quygxpOcwBGRump0mbwq8c0iylKWjJ42v3bQ6qJM/wCnSF77Exv10VJgeCvxDi+p4WzLif4Ttbi7qVQ97RaamsuLtDcAAaBRq3aOs9xdLWtAswfLGlgdSrOUmB4o1OEpsoN8JDGAXeddIgb/AMqqxXa6m0lrKLXsgg55GbqQP5v5KgxvEqlcjOZjQAQPbmlwmDk+IGPqfKUIwEcr9FpR4g+qyDDWNJIDcwFzMSSSQNOaveE9rn0KYbQADiZe4gS/kCdmgbdZVSG1XjKG02M/5X9VMwnDWNEa/qNr+vMrpsWrNThu1D+5ZTEiob1KgMF2SXeHkJJvuF6GeJNdRFRrZdla4hkTJaDqLQZNl47nIrNIFg2NNLwPoZV9TrVqNNuR5GVvhO8WqNtu0iplPojHkx2xJcd+jRYinWx78lBsgeNrnQ0taTo49CCOdineC9i8VRxdN7xDQ8EvY5rhYk3vpaPVXPwzp1H0qlaoI7wiLRMSXEdJP7raZV5vM/JLIvGbgsUEpZRCFC39EAFLmSITKTMLKJSITZsB0ChcpZTqf01HUoXKRHyAoELkvHMI7wcwp1KxjuUFc5xzCM45pqkAVCA4IStNBBCMwQlxbMCEZkJsWYEIlDnI4GMv8Q8JVrYF1OjTdUc5zZDYsGnPcHUHLC8arVKhqGmxndV4Lnd82IItDRuZ5+y+ijVC8O7d8Ip/jq76jRBqE5hIgmCCSnjx7spGVKjDYjsdiHEuzU3OJlze8h084cAo/wD/ADLmNzV3tpDQNnM93RrWn+QtZieMnRtMud+pxDQPM3MLL906tUJkvJMOqRb/AK050H+V1ukTSbHsG+lSDiwaWzugu6Af8voOuqXA0atRxilTcXG2ZuYj10J+4XoXZD4TuxGWpiAadIfKz8xHkR9V6zwns9h8K0CjSa2BGYAZj5u1SZPoZtI8BxPZLIR31NwJAIFw0g8g4SBKn4TgTWj/AE6Yb/yeZj/q0C5Xv7qYOoB87/uomM4PRqiH02G0TlEgHkdQspiZHh54b0kaucfmcVe8C4TVxdTIWWD8xdEZWlrWgE7DKwQOYW6odg6DfzVSOTnj+leYDh1OgzLTblGp5k8ydys5I1j1KiGtDWiAAAByAsAF0lSFc0tmEQhClQQQhCNGBCELUYEIQhRgQhCOLMU7HNn358073g6+kqiZxK+sp5uOHNdjg7LUi5a8cyuzVGklUrceOa7GPHNLixsUXJrcifokFe9yqpuPHNKMeOa35fA4ItO/tqlNdVQxw5oOMGxQbfw3jRbNrroYxVAxY5pfxXX/AClv9B8aLR2LB+wkNcfcKt/ERfMuDidiVs66D4kWwqt8x6LB9vOF/wCp3oaS148W8EWv0gBadte2qV2I6iPIJlyAfDZ5BS4A2s8BlIvedGjf009SvSOyXYClh8tSsA+rqB/6dPo0aOPVW9MNbJEAxEhoExtbZSPxHX790XyITxP6W3fBK2pKqhiOq6biSNx7IeQHhLWUSq9uKPNdfjUM/wBE/EycUkqH+OHMe66/GiNvdK5N9G8bJaRRfxrea5HEW8wpuT+G8bJgQVE/HN5hKMY3mlt/DYMlJVFOMZ+oJRiW/qHutm1/aDFi4zHMotzPOVsgF2wnSeQ6p1lQESLjYjfqFExTWVGFjoc1wgj73Wb4fVfgand1HZqD9Hj5WOub8p0I6ymUrWkFRtGxzJBUBMSJGom4WOxnG62JrOo0CA24kEDMBq4uOi0XCeGtoMytuTdziZJPUo5Yq5IDjRYwhcZkIeaPxi0edhSAhC9b6UQrdl3T1HmhCATtuvt+yR+nqhCTsYX/AAlO6ELS9GFbr6ldFCFJjnZSc0ISv0FDnLzH7LpiVCUdnbv6TzdPvmUIQMxQuRv5fyEIWQR6lr6H908dkISsDEfoVEqf2hCdehGcHRyYPy+p/dKhOwHQ09kr/wCkiEnwI3U1XDUIVjCVdFV9oP8AbPp+6EJH/wAML2W1K1FDUoQjL+lC9FqzT0QhCUk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sp>
        <p:nvSpPr>
          <p:cNvPr id="7" name="AutoShape 4" descr="data:image/jpeg;base64,/9j/4AAQSkZJRgABAQAAAQABAAD/2wCEAAkGBhQQEBUUExQVFRQWFBYWFBUUFRQXFxQVFRcVFBcUFRcXHCYeGBkjGRQVHy8gJCcpLCwsFR4xNTAqNSYrLCkBCQoKDgwOGg8PGiwlHyQpLCwsLCwsLCwsLiwsKSksLCksLCwsLCwsKSwsLCwvKSwsLCwpLCwsLCwsLCw1LCwpLP/AABEIAMEBBQMBIgACEQEDEQH/xAAcAAABBQEBAQAAAAAAAAAAAAAAAQMEBQYCBwj/xAA9EAABAwIEAwYEBgEEAAcBAAABAAIRAyEEEjFBBVFhBhMicYGRBzKh8BRCUrHB0eEjM2JyFyRDU2Oy8Rb/xAAZAQADAQEBAAAAAAAAAAAAAAABAgMABAX/xAAnEQACAgICAwACAQUBAAAAAAAAAQIREiEDQRMxUSJhBDJCcYHBFP/aAAwDAQACEQMRAD8A804J2pq4YBoh1OZyHrrB2XofAuPU8UwFp8W7SfEPNeRJ7DYp9Jwexxa4aEJlIKZ7g2lzBTgHms12R7cNxAFOqQ2qBAk2f5cj0K1zWE6eeoTlURi3oUmToVLyu5fsuhTcW/KPp/aI2iEGpWtKkmk/9I9kmVwHy/RAAxmcuw9ycyu5fRBe7kfoiHRxnPVcF5T1Suev36JgvHMrUawc7oo7nJ8vHMptwagBjLlyachSXNbsuA5qILIrqaUUlKa9qDCwCL3Xmum0+n1T8BdACEKMMtpgnS8LL9oO2QouNOiG1Hixdq1s8uZTXabtS5xdRw5ytFqlSbk8mkaDqsgQYysBj8x5qUpo6IcLatjXFOIVKzs1Wo57tgTZvQDQKKGEqbSwUXNynhSCk+Si0f4cpbeiAMPK6GHI+yp3dj+0y5yVTbY8v4sIK2RDRKZIU484USo+VVM4uWEYoaShOU6c9U7WhsW1FkbJrjdWyMULs1NoXOSdFhGvgkIVxw3sziMQCaVJ74icrSYnSY8kIZofxsp0IQmJAHRot12V+I7qRDMVLqdhnaBmb1I/N+6wq6Y2UU6GTo+iOH1mYhneUXtew6Fp/catPQqZ+Bd0Xz7wfi9bDVA6k9zXbwbOA2I3C9W7LfEgVQGV/C/nzTZrsuotqzWnAOXTcA7dS8PiA9stII1TzSeia2YrHYBybdgXK2FYyj8Qef7IpszKKpgHdUw/Anl9FpXVT9gLgm23t7otgpGaOC6Lk4DotJ3fQLl1Ly9/8oWbEzZwJ5fRIeGnl9FoDSPT0TdQO6ImpGeOBjZMnh99VfVGuPJV+NeKbZJHkgxaKzF0WsbLnQBrcBZLivFH1wQw5MO3V2neevJWHE3nEP8AEf8ATbtseZVLXYaro0Y35QN+qhOezr4OK9srSzPGVsACwA16nqu6+Hc0WHh9JVwLeFrZteAdf5ULix+Vo13BgR99VFo74S/KkVbaRhLlAufb+08abjZM12wdfvqkqjqItQymcqlOErvD4Iu0BNk3GcfNxt7ITjbzTDtNAIVlicGaYv5def7KvdoqtnFyRGnOOn7JXOJ19F1FrrtrIFwhZz4NiYfClxAjXT9l692F+DXeM73GhzAYy0gcr4sczz+Xy18lWfDztXgMGGl9BwrACazm94Zgg5I/2wvUOG/EPDVh4HiZiCC0+xU55PSHacV+K/2X3DeF08PTFOixtNg0a23qdyepkpFDPaVuwn6f2hQ8HJ9IbPklEKyPC3AkEEEayIjzTNbAOaCV3J2F8MkRAE7TZcTp9UCgVLwmHeSBFiQLj3KJoQd7OhhSD4TI5Rf2V1hKbXtioMv6arZOTo4bBR6nC6lNwcBdsR1/lW2HwtN0PDgx+4kNIPkUWl0dipIuuA9oKmGe2lWNj8lQGx8+S9CwuODgJgT8p2PToV5lWwjKoaDcaEgi1rGxV32Z43ld3Fa5HPRw/UD5bowdaZCa7Ru5QoYplpF89M2a+bt6Pi3qpowz5sD9f6VyYuZdNPVc/hXgaFOUqLp/iFnRgDSUjuR/yplCk8bH2U44MOvH0U3JBsoyBzS/hs2491bHBA/kCbdgo0YB6FHNAKnE4DK0kublAknkAsLxGuaryBOXQLR9ssX3QFOTJEmJ5rMseAyY233PJT5J9DxRFxWHEZG6xc8k03h7WtAGoTzaxaHEwSTsdVFqTMmdogtHpfdRKpv0M46oWwATJN7QAIvdVdTAl5NTNcxr7KXjKkOgkDze0k+UBRa+JpECCZOwv96o1Z1cTcehunw4gSXR5RKh4nCw6xvy1n2XVWs4yC4xeJtp+yaGHOs330/lK46OuM7e2ApO3HRSGYUtuDEXJGkBNYdridfqpOKaGNknMbeHlPlslSTDObWiBxPEEnWeVot67qL+L2N/ZPVq2eJH9rlmFvG/7JrV6ObGTCpSBg20j7CeFGwsu24I7XTjMO4Oi6Vvsoo0cU8K4kANPoNvRbrst2Fe6KleWsBEMnxO840Hks/wvCVC9uTNnkZcsz0Ihey8FwFRlForEvfEknafyzEmOZ3laEYyds5uabWkN08G1oAAgDQDQDkhWzaYH2ELps5NkHjPZ/B1CTXpUmT+cu7sj1kBeb9pOzHCmXbjspBPgaBXJHTILHzXHaDsy6g9zarZdeCSSCNnCTcKhqYQZZENvyH1O6572PBfGU2JwtMVf/L97VZJh76Xd8otJB1K5cSdLRpJEyZvA3UrGUiQBmu0mBJ+uyTBcMAEl3tP8KkWWxpbJ/COI1HNgnvCOY09YXeLoxUD30uegMi3XVV9R+RxLZzN3Dss+2qt8Ji++ZJqQQLguE/VYWUa2haLGfM1sby0EG/NOYrC97BaSHt+VwsfIp/DvEgAgg/eu6lmidvoj7RFypln2U4++m7u6tyNeTgTuF6Jw+uGQ4HNSO1s1In92/svJK9Nw8U3b7notj2S4+KjYgkts4DXzTxfTJSj2j0VrmuEiDyNkmX7EKm711Nmemc1PcN25kcuoTTeNE7pXxyfpko7Lsk8wnWuCoBxUndOt4gTulfHIo42XqQFVLcaea7/AB5yk8gSfQFBQdiuGjy3t7i3Vsc8N/LDfQfcqCBLADtYp2tUzVarze/8LjuZEjdGit0hprRa0jb/ACu6zQ0fJPQQoznFrozb8tuibxeKeLD5dJE/coDpMpsTh5eLCNYAj0lMNpgv8bctjFhFhGytHsyjNpv5yuK72Okb8vNakdcJv0Vr8PZsaawJ9JTjcJJ0I5z/ABzUmlhMtwNtB7hOPxcC4BPLfrCVsom/QxisKxrfnLeQB+5VRTquiCZF/r1TmMxRe75YjQLrDU5/yp5fC1UtiUKYm45KX+G8Ut9osfPmp2A4Oarg1olxMNA3JXoXDfhzTaGl7nE2LhAiwMj3RjciHJyKLs89wnAqtQZmsdBOuUx6WWw7MdgC6pmxAPdj8pMF5Ow3A5not/h8GKbQ1tg2wA0AHRTKGHtr+/mqYRXs5pc0mM8K4HSw4PdUmsmxI1jlJvCsThF1SYOacy9VJyfRySk7GjhAhSEKfkYubG6lIOEEA9CAVme0Xw+o4pxqN8FQ6x8rtgSNitT6ICu0gJtbR4pxjsJVwx8TfBNni7fUxY+aqK3DBYDYzYHkvoF9MRcT5qvx/A6NZsPpsg7hoDh5OFwmX6LLmfZ4S7AtF4noVDr4JzvlIA5AR9YXq+M+GrbmnVjo5unmQf4WM4rwirQcWvpubG+oPVpFisWXJ8M5w95w9nuhu2pj32Vu3FioLPnysoeIoCPFPsq6tiW0x4fotlQXHJ2XtDEg6zbrfzTGB4ocLjWuYQA82kWnkeiiUOKsfABItcRBJHXdHFW963K1plozNPIjZNfaESrTPZ+E9paTsrQ0gO+ZsWaTqQRt0Tlfg7GVBtTefCb+Bxvl8ivN+xHGhVAzE522PXqvVsHlrUSByuOThcEKt2rRySjhIaZ2bb+r0upLOAtG5S8HxZcCxx8Tdzu06eo0KslJthcmiEOFNCh8cpClhqrh+gj3VyqHtzVy4Kp1gIJv2ZSbdHkeGql7HHTM4+ykl5a2wzGwgKuo4iKYEEa3HVScJjGxBPi3laJ0STGW4xhMH5o0OvsqYVnFzokCbAmx3FipXazJ3QJs+fCRrppO4hUNHFugTuI1vGkkKmI/Hv0TsTxzI4N1iCRtK5qltdpLTDvPXofLZUZZmcXSMwMGN7/QqzwRJcARtqLT7KbOqGlY1S4lXpTJNrXFpTQxpcSXzJ/TYKTjKL5guJGoklc0eHZiLxPMKTl0i2FJSbLjs/wr8XUZRZBe8w0mRsTf0BXpHCPg9Dga9UFo1bTmT0zHQekqr+F/Z4Nrd+XCKRMDdznNIEbWBXqox/8AxMensjDjtXJHD/I5pXUHoY4T2doYURSptbzOrj5uN1MOFEyijig7SU+n9HC3JPYw3DRy9kppDknUhUuQ2TZyAllCFztyMJmQiEJbZiO6Z1Uhmi6QutyQW7GnPuuXElPlgQAEUzXQy1qHYcO1gjkRP0T4CVOr+gyML247FmuGvpNkgQWNt1zNGk9F5PxPgNSk4gsIO4dYje4K+kSFm+1fZMYkF7DlqgelSBYHryKVxvZbj53HR4BiS9lwMpBsdSum8Uc5zcoiPrzsrHjlOoHEZYg63mRqCNlnSzL803MgzeUYujqby2XnDsQKGIaQYFS8civYuzHEiWjLBO99bTELwipXlmUAyzxAyJtr/a9D7E8XJa2+o1kaqkHTojyxtHpr62Wox4BvOa9i372VwHLO4bGtqGHENdqWn/7N6q54dUlkHa3pFv5Sc0X0ctaJWZZP4lYrLhI/UT9Af7WthYL4sVopU2885j0AUIqXbGh/UjzWm3wjkQo1ZoJ02iRE6zCdq4vKxjdDA/ymKuIyTJuTrYRuPvquiK0dVlfxWmKtnkzEN6Hy2UBrgxsVW2AyyBJ8wFPdiDJNSII9D/RVDxHGZzlBlo+XyTpmk8UcYCxltzpB3CtarrNAJAO2hB3uoWDoQNAf5VlRpy6XX5bkdFNuzs4YvjhskUKJa28k9eXTkrLBMJi1/PSefNNUaVrXWm7K8FGIrtp5i2QZIEmGtJge26VonyclI9G7Jdn6TcLTLS6XtD3HQkkDlsIhXp4W3m73T+GwzabGsaIa0AAcgE6m8jXo8xzbZBHCQNHOHqlrUHt+V7vUAqaiEVNsGbKxuPePmg+kJ+njcxtClmmOQTT8Gw7eyNrsbKPw7Y+2y7TDcGBoT7qQEGkJKuhIQlQtghTmUBIhczexhZSpAlTJtmCUspEJ8gUKhcOeAJOgUXhXEPxFMVACGuJyTq5oMB0bTf0hHI1GW7ddkmPpvrU6ZNUkZ8pNxGXNl52bovDOK8JNM3J3ifqPRfU7nLHcU7K4XiNbM5rmkAglpbBLTlDiI12Wq/Rbj5K9nz5TccwIBsYgDWdltOytAtBLpa0EHLEujcx+yznaMtoYuoymWhrCQxwLtRcu0nMeunmnez/E31Q6m0vc8tJbclodqJjTa6Ck/Z1yVqkev8Ex7a0MJNgHMLhBaZykSd7x52K1XDcT4wwzOQuB538QPUH9145wjjb6FAMLM9YBzySSBUpMOZzGvHzkXsNwt1wHHudiqbskAtGZ+mYOaTmcJidLjpKqpZL9nLyQo3684+I1TvKsRZrcvqblbLFcdbdtPxEWJGgtOu5VGcMK1yxoaSbvuT5ck0YWSX47PIsdQDQDptbltAUPEUafd5nvIdczP0jdbDthgqjqmTBUKeWL1XNL31XbxMtDBoIEnUWWW/8AD3EVAH1S2kSflc4SR+oMAOXfU3tCeMH6KS5tGexN2kEzmAI5TNj5ofwrwydN+i1uP7D4SkyXY8Ndrle2SSOTWnMFH4ZhaVWoKVKuyo9w8DclYZyATlJc2ATG6WUJLRaP8iEvaMpSw0fKcwB1G6uaJ08pUGnTh5/K7MQWbAjUEeauMHRDrOEH705rm9uj0LxhaJOFZMdfovVvh12eDWfiHTmdLWA6ZbAu6yZHovO8JhRIgX0gf0vb+BBww1LO0NdkbLQIDbWEbWiyoebzy0TYRCVCGJyAhc06gdoZ106WXaejCISoWoxylRCWEFEwiEqEaMNlCELkfscWEIlKnX6ACJQkRMVHbCvkwNc//GRbm6Gj6lYLB9taz6QoUsoIa2mCMoeT8sgm0ztM/wAbXt7VA4dXndoaP+znNDfqvOfh3wUYnEkva4sa2ZbIAO1xuZ81KUnmkuzo40sG2ej1qX4LBZZLnQRmOpfUJLj03WdoccfSpYksg1GszNJ5lsz6Ob9Voe2cjDg7B4n2IXnzvE89RFtxexXZBJRJLfs8w7W4ttd7arfmLGiqOVQSCY6gKnwldw8IJAdAdBiRyPRXfazhAo1paCKb9Nw10kFsnXY+TlVUMMOd0l0qZ0KDlK4nqPDMbRxVGm69M0soBpyO70aCY/KSQDzlanA8UAcWVoY9zc0tu1zWkDwEGcgJiCvC6WOdTJa0mCIflJhw2B6AwfRWp49VfWpOa67GGSdNMrp6OAbZNCdPYeTjTume3cLxVGuajqb2FhytGX5TIBeRpczF1CxvHw9znh2WhTgDKI753LmGToNT5a+e8N4m9tACZDyQZn/bEF5HKfl900/irsU9rYy0KJOUf+5UnKXHoIMLoi7OScXGz0zh/EO8bneYe46fpGwja3JGM4WypcEt5lpF+sleeYbjzu9LQYc23mANVb1OKvbIzSXM8Iad3aarrU1VNHJj2i6rcJwjGgPh5sJzhz9dR1VfhsPQwdYkAGp4rkCabIJyiN+Z9BvNSzjtOhU7ui0Vq+U5qn5Gk3ytnUgalZ78ZXfWqF3ifVhpeB4KbSYJuQLDZSk10ikU+yV2lwjBiWlovVpsrNJ37wFxabTqHe4Vlwvgz8QPBSe6IBhpMHqtxwTsVhsRTbXrNdUJYGsbmLQxrJaADuTErX8MwzcPTDKLA1uusmTzO64vFJyb6O3/ANSUEu0VfZjg9PB0GisGmrOa7Gl1OdG5gJJHmtA3i9I/nA/7S36lU+OwRmQY1Libn3Nh5rLcQLS8MaC0aucQXVH/APVsiG63MSqviSRz5Zuz0mliGvEtIcDu0gj3C6fUABJMACT0CynCezj9SX0mnaQHH0Y6B6rR4fBZQJc98fqP8KIWkOYQeEGImXRb8xJ2TyQBKt6AxZQkQmsAqEiVEwShCENmG0IQuJocEIQhRgQhCJjC/FesRh6TRo55zejbfuVnvh/2pbhXVadSIeA5pJjxNBH7Qtl8RsCamBMAktewiASYJynToV5JT4NVqODWscXbACT7bKMpShNM6+JRlx0zQdru1/eCz87g4OAFgAJloA8/NQ6mILmBzdy3Tq5v8Kz4V8KazyDVimN5ILh6Cf3V4ewD25mtEtb8hloz3Eb25rq4pyd5aEngqUWedcUr+JtN4BpvBDpvBmxHIwQqjFdlg4DI7KdNyHDbfwlexcN+HbXuf+JaPky04dJac2bOIAiIAWd7Qdln4VxkS38rgLe+yqnbYFNVSPKhhK+EJhrocxzDAzNe1wIMEefmpeC4e4UTmbldUe2C4QQ0EOMchMmOi0OKrmi6A4CdATE/5UJlc1XF7soYwGI3MSXeadIdyr/A06teoG/lY2mz78zKZrY+MJnpwDBB/wC0gE/z7qdXDWYfPGpzm3O4B6DRU9atSpsFKrZxlxgHwl17joIXQtHNLeiPxDirKpacwYCJzNMubUAjxRtGqlcM7UairEgEtIBgkc7HnKz9Dh7qtTLT8Vze4Ec76eql8Q4CaLg0uBkCwizj+R+mUm8XSeTYnjtGlwWDpkh7n97U+abxJ/SLeQnZoVhg3E3iwNrExoJgA29FUdn8M7uQ4uLRmjIABMGPFv6Lc9n8dSY406MvqlpzPbpyseX/AO7qypkmmhnCfEN1KkKGHbTMT/qvcQ0mSXOy257x5K74T2ofisjKWJPfQS9ootexwGpY5ukDYlZDtV2HfUqCpSLZdao3M0BrwJDySQCSJBgatRwjgWJwrxcsP5XtcTM65XU5gecKbU0x/wAWtG7x3FKo/wBKauc/MXtY2erQBAHWSmaWGcKcyQCXSBqXbZnaumd0xwbjtXD1YxQOIY7wtL8pcwk7OOrStjwjtNhq9Xu2jJU2aR80CZaRbmpT5KdMrCOrSL6kPCPILtCSVzWKKhCVOtgBCRCIBUJELWYVCELGOAulydUqgmMCJSwkhGmYVCEkpmzClchn3z810hGwAkhEolK2mEJXFakHghwBBEEHQg7ELpCVyox4/wBp/hlUphz85fSbewBIbpLm6+0rLVadOmzJJgQNCS4cgBoDzJX0NVqBoJJAA1JIA9ZXifbTGMp4quygxpOcwBGRump0mbwq8c0iylKWjJ42v3bQ6qJM/wCnSF77Exv10VJgeCvxDi+p4WzLif4Ttbi7qVQ97RaamsuLtDcAAaBRq3aOs9xdLWtAswfLGlgdSrOUmB4o1OEpsoN8JDGAXeddIgb/AMqqxXa6m0lrKLXsgg55GbqQP5v5KgxvEqlcjOZjQAQPbmlwmDk+IGPqfKUIwEcr9FpR4g+qyDDWNJIDcwFzMSSSQNOaveE9rn0KYbQADiZe4gS/kCdmgbdZVSG1XjKG02M/5X9VMwnDWNEa/qNr+vMrpsWrNThu1D+5ZTEiob1KgMF2SXeHkJJvuF6GeJNdRFRrZdla4hkTJaDqLQZNl47nIrNIFg2NNLwPoZV9TrVqNNuR5GVvhO8WqNtu0iplPojHkx2xJcd+jRYinWx78lBsgeNrnQ0taTo49CCOdineC9i8VRxdN7xDQ8EvY5rhYk3vpaPVXPwzp1H0qlaoI7wiLRMSXEdJP7raZV5vM/JLIvGbgsUEpZRCFC39EAFLmSITKTMLKJSITZsB0ChcpZTqf01HUoXKRHyAoELkvHMI7wcwp1KxjuUFc5xzCM45pqkAVCA4IStNBBCMwQlxbMCEZkJsWYEIlDnI4GMv8Q8JVrYF1OjTdUc5zZDYsGnPcHUHLC8arVKhqGmxndV4Lnd82IItDRuZ5+y+ijVC8O7d8Ip/jq76jRBqE5hIgmCCSnjx7spGVKjDYjsdiHEuzU3OJlze8h084cAo/wD/ADLmNzV3tpDQNnM93RrWn+QtZieMnRtMud+pxDQPM3MLL906tUJkvJMOqRb/AK050H+V1ukTSbHsG+lSDiwaWzugu6Af8voOuqXA0atRxilTcXG2ZuYj10J+4XoXZD4TuxGWpiAadIfKz8xHkR9V6zwns9h8K0CjSa2BGYAZj5u1SZPoZtI8BxPZLIR31NwJAIFw0g8g4SBKn4TgTWj/AE6Yb/yeZj/q0C5Xv7qYOoB87/uomM4PRqiH02G0TlEgHkdQspiZHh54b0kaucfmcVe8C4TVxdTIWWD8xdEZWlrWgE7DKwQOYW6odg6DfzVSOTnj+leYDh1OgzLTblGp5k8ydys5I1j1KiGtDWiAAAByAsAF0lSFc0tmEQhClQQQhCNGBCELUYEIQhRgQhCOLMU7HNn358073g6+kqiZxK+sp5uOHNdjg7LUi5a8cyuzVGklUrceOa7GPHNLixsUXJrcifokFe9yqpuPHNKMeOa35fA4ItO/tqlNdVQxw5oOMGxQbfw3jRbNrroYxVAxY5pfxXX/AClv9B8aLR2LB+wkNcfcKt/ERfMuDidiVs66D4kWwqt8x6LB9vOF/wCp3oaS148W8EWv0gBadte2qV2I6iPIJlyAfDZ5BS4A2s8BlIvedGjf009SvSOyXYClh8tSsA+rqB/6dPo0aOPVW9MNbJEAxEhoExtbZSPxHX790XyITxP6W3fBK2pKqhiOq6biSNx7IeQHhLWUSq9uKPNdfjUM/wBE/EycUkqH+OHMe66/GiNvdK5N9G8bJaRRfxrea5HEW8wpuT+G8bJgQVE/HN5hKMY3mlt/DYMlJVFOMZ+oJRiW/qHutm1/aDFi4zHMotzPOVsgF2wnSeQ6p1lQESLjYjfqFExTWVGFjoc1wgj73Wb4fVfgand1HZqD9Hj5WOub8p0I6ymUrWkFRtGxzJBUBMSJGom4WOxnG62JrOo0CA24kEDMBq4uOi0XCeGtoMytuTdziZJPUo5Yq5IDjRYwhcZkIeaPxi0edhSAhC9b6UQrdl3T1HmhCATtuvt+yR+nqhCTsYX/AAlO6ELS9GFbr6ldFCFJjnZSc0ISv0FDnLzH7LpiVCUdnbv6TzdPvmUIQMxQuRv5fyEIWQR6lr6H908dkISsDEfoVEqf2hCdehGcHRyYPy+p/dKhOwHQ09kr/wCkiEnwI3U1XDUIVjCVdFV9oP8AbPp+6EJH/wAML2W1K1FDUoQjL+lC9FqzT0QhCUkf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 dirty="0"/>
          </a:p>
        </p:txBody>
      </p:sp>
      <p:pic>
        <p:nvPicPr>
          <p:cNvPr id="2054" name="Picture 6" descr="http://home.earthlink.net/~apocalipsis/images/30.angel_ap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962893"/>
            <a:ext cx="2916832" cy="2186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6029698" y="4160357"/>
            <a:ext cx="24497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800" b="1" dirty="0" smtClean="0">
                <a:solidFill>
                  <a:srgbClr val="FF0000"/>
                </a:solidFill>
              </a:rPr>
              <a:t>Lea </a:t>
            </a:r>
            <a:r>
              <a:rPr lang="es-CO" sz="2800" b="1" dirty="0">
                <a:solidFill>
                  <a:srgbClr val="FF0000"/>
                </a:solidFill>
              </a:rPr>
              <a:t>Hech. 4:12.</a:t>
            </a:r>
          </a:p>
        </p:txBody>
      </p:sp>
    </p:spTree>
    <p:extLst>
      <p:ext uri="{BB962C8B-B14F-4D97-AF65-F5344CB8AC3E}">
        <p14:creationId xmlns:p14="http://schemas.microsoft.com/office/powerpoint/2010/main" val="616438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2646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4000" u="sng" dirty="0">
                <a:solidFill>
                  <a:srgbClr val="FF0000"/>
                </a:solidFill>
              </a:rPr>
              <a:t>¿Podemos cambiar, añadir, o quitar algo de la Biblia?</a:t>
            </a:r>
          </a:p>
          <a:p>
            <a:pPr marL="0" indent="0" algn="ctr">
              <a:buNone/>
            </a:pPr>
            <a:endParaRPr lang="es-CO" b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002060"/>
                </a:solidFill>
              </a:rPr>
              <a:t>Apoc.22:18-19.</a:t>
            </a:r>
          </a:p>
          <a:p>
            <a:pPr marL="0" indent="0" algn="ctr">
              <a:buNone/>
            </a:pPr>
            <a:r>
              <a:rPr lang="es-CO" dirty="0"/>
              <a:t>Yo advierto a todo aquel que oye las palabras de la profecía de este libro: Si alguno </a:t>
            </a:r>
            <a:r>
              <a:rPr lang="es-CO" i="1" u="sng" dirty="0"/>
              <a:t>añade</a:t>
            </a:r>
            <a:r>
              <a:rPr lang="es-CO" dirty="0"/>
              <a:t> a estas cosas, Dios traerá sobre él las plagas que están escritas en este libro</a:t>
            </a:r>
            <a:r>
              <a:rPr lang="es-CO" dirty="0" smtClean="0"/>
              <a:t>. </a:t>
            </a:r>
            <a:r>
              <a:rPr lang="es-CO" b="1" baseline="30000" dirty="0" smtClean="0"/>
              <a:t>19 </a:t>
            </a:r>
            <a:r>
              <a:rPr lang="es-CO" dirty="0"/>
              <a:t>Y si alguno </a:t>
            </a:r>
            <a:r>
              <a:rPr lang="es-CO" i="1" u="sng" dirty="0"/>
              <a:t>quita</a:t>
            </a:r>
            <a:r>
              <a:rPr lang="es-CO" dirty="0"/>
              <a:t> de las palabras del libro de esta profecía, Dios quitará su parte del libro de la vida y de la santa ciudad y de las cosas que están escritas en este</a:t>
            </a:r>
            <a:endParaRPr lang="es-CO" dirty="0" smtClean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654375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260648"/>
            <a:ext cx="4752528" cy="640871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A pesar de la advertencia de Dios, los hombres han cambiado su santa Ley, aquella Ley sobre la cual seremos juzgados todos los seres humanos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 (Lea Sant.2:10-12)</a:t>
            </a:r>
            <a:r>
              <a:rPr lang="es-CO" dirty="0" smtClean="0"/>
              <a:t>. 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sz="3500" dirty="0" smtClean="0"/>
              <a:t>Verifíquelo usted mismo, comparando el Catecismo con la Biblia en </a:t>
            </a:r>
          </a:p>
          <a:p>
            <a:pPr marL="0" indent="0" algn="ctr">
              <a:buNone/>
            </a:pPr>
            <a:r>
              <a:rPr lang="es-CO" sz="3500" dirty="0" smtClean="0">
                <a:solidFill>
                  <a:srgbClr val="FF0000"/>
                </a:solidFill>
              </a:rPr>
              <a:t>(Éxodo 20:3-17).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3074" name="Picture 2" descr="http://t0.gstatic.com/images?q=tbn:ANd9GcTbJ6lIOFNBn6L73Lsx6jaPCsMLJCcfGDbYYhtkDtvxhSgJZ729n7ZS3u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32656"/>
            <a:ext cx="3456384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3.bp.blogspot.com/-ub4ms1CrjFE/T8VWS3YcUiI/AAAAAAAAAV0/lmFs6z5RGFc/s1600/catecism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552156"/>
            <a:ext cx="1800200" cy="2045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Juan 5:39 Escudriñad las Escrituras; porque a vosotros os parece que en ellas tenéis la vida eterna; y ellas son las que dan testimonio de mí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541" y="4552156"/>
            <a:ext cx="1944216" cy="2049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220072" y="3448735"/>
            <a:ext cx="381642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FF0000"/>
                </a:solidFill>
              </a:rPr>
              <a:t>Aquí aparecen borrando el sábado y en su lugar fue colocado el domingo.</a:t>
            </a:r>
          </a:p>
        </p:txBody>
      </p:sp>
    </p:spTree>
    <p:extLst>
      <p:ext uri="{BB962C8B-B14F-4D97-AF65-F5344CB8AC3E}">
        <p14:creationId xmlns:p14="http://schemas.microsoft.com/office/powerpoint/2010/main" val="2142840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O" sz="2800" b="1" i="1" dirty="0" smtClean="0">
                <a:latin typeface="Agency FB" pitchFamily="34" charset="0"/>
              </a:rPr>
              <a:t>Observe que el séptimo día sábado está en sexto día, y el primer día, domingo está en séptimo día: ojo con la ley dominical.</a:t>
            </a:r>
            <a:endParaRPr lang="es-CO" sz="2800" b="1" i="1" dirty="0">
              <a:latin typeface="Agency FB" pitchFamily="34" charset="0"/>
            </a:endParaRPr>
          </a:p>
        </p:txBody>
      </p:sp>
      <p:pic>
        <p:nvPicPr>
          <p:cNvPr id="4098" name="Picture 2" descr="http://t0.gstatic.com/images?q=tbn:ANd9GcRCzhbjsbWSI_JMCaFLJeIbKibenTfVTkUbdA4tO4c7NdBmkwnyC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484784"/>
            <a:ext cx="5976664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79512" y="1503749"/>
            <a:ext cx="259228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/>
              <a:t>Además </a:t>
            </a:r>
            <a:r>
              <a:rPr lang="es-CO" sz="3200" dirty="0" smtClean="0"/>
              <a:t>compare los </a:t>
            </a:r>
            <a:r>
              <a:rPr lang="es-CO" sz="3200" dirty="0"/>
              <a:t>días de la creación en </a:t>
            </a:r>
            <a:r>
              <a:rPr lang="es-CO" sz="3200" dirty="0">
                <a:solidFill>
                  <a:srgbClr val="FF0000"/>
                </a:solidFill>
              </a:rPr>
              <a:t>(Gé. 1:1-2:1-3)</a:t>
            </a:r>
            <a:r>
              <a:rPr lang="es-CO" sz="3200" dirty="0"/>
              <a:t>, con un calendario </a:t>
            </a:r>
            <a:r>
              <a:rPr lang="es-CO" sz="3200" dirty="0" smtClean="0"/>
              <a:t>moderno donde aparecen adulterados.</a:t>
            </a:r>
            <a:endParaRPr lang="es-CO" sz="3200" dirty="0"/>
          </a:p>
        </p:txBody>
      </p:sp>
      <p:sp>
        <p:nvSpPr>
          <p:cNvPr id="5" name="4 Rectángulo"/>
          <p:cNvSpPr/>
          <p:nvPr/>
        </p:nvSpPr>
        <p:spPr>
          <a:xfrm>
            <a:off x="2915816" y="5529096"/>
            <a:ext cx="59766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Para muchos esto es </a:t>
            </a:r>
            <a:r>
              <a:rPr lang="es-CO" sz="2400" b="1" dirty="0" smtClean="0">
                <a:solidFill>
                  <a:srgbClr val="FF0000"/>
                </a:solidFill>
              </a:rPr>
              <a:t>inofensivo, </a:t>
            </a:r>
            <a:r>
              <a:rPr lang="es-CO" sz="2400" b="1" dirty="0">
                <a:solidFill>
                  <a:srgbClr val="FF0000"/>
                </a:solidFill>
              </a:rPr>
              <a:t>pero para el pueblo de Dios es señal de la segunda venida de Cristo.  </a:t>
            </a:r>
          </a:p>
        </p:txBody>
      </p:sp>
    </p:spTree>
    <p:extLst>
      <p:ext uri="{BB962C8B-B14F-4D97-AF65-F5344CB8AC3E}">
        <p14:creationId xmlns:p14="http://schemas.microsoft.com/office/powerpoint/2010/main" val="3291906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s-CO" b="1" dirty="0" smtClean="0">
                <a:solidFill>
                  <a:srgbClr val="FF0000"/>
                </a:solidFill>
              </a:rPr>
              <a:t>Para reflexionar</a:t>
            </a:r>
            <a:endParaRPr lang="es-CO" b="1" dirty="0">
              <a:solidFill>
                <a:srgbClr val="FF000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886003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b="1" u="sng" dirty="0">
                <a:solidFill>
                  <a:srgbClr val="002060"/>
                </a:solidFill>
              </a:rPr>
              <a:t>¿Qué </a:t>
            </a:r>
            <a:r>
              <a:rPr lang="es-CO" b="1" u="sng" dirty="0" smtClean="0">
                <a:solidFill>
                  <a:srgbClr val="002060"/>
                </a:solidFill>
              </a:rPr>
              <a:t>debo </a:t>
            </a:r>
            <a:r>
              <a:rPr lang="es-CO" b="1" u="sng" dirty="0">
                <a:solidFill>
                  <a:srgbClr val="002060"/>
                </a:solidFill>
              </a:rPr>
              <a:t>hacer?</a:t>
            </a:r>
          </a:p>
          <a:p>
            <a:pPr marL="0" indent="0">
              <a:buNone/>
            </a:pPr>
            <a:r>
              <a:rPr lang="es-CO" sz="3600" b="1" dirty="0">
                <a:solidFill>
                  <a:srgbClr val="FF0000"/>
                </a:solidFill>
              </a:rPr>
              <a:t>1)</a:t>
            </a:r>
            <a:r>
              <a:rPr lang="es-CO" dirty="0"/>
              <a:t>. </a:t>
            </a:r>
            <a:r>
              <a:rPr lang="es-CO" b="1" u="sng" dirty="0"/>
              <a:t>1 Tes.2:13</a:t>
            </a:r>
            <a:r>
              <a:rPr lang="es-CO" dirty="0"/>
              <a:t>: Reconocer la autoridad de la Biblia.</a:t>
            </a:r>
          </a:p>
          <a:p>
            <a:pPr marL="0" indent="0">
              <a:buNone/>
            </a:pPr>
            <a:endParaRPr lang="es-CO" sz="36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2</a:t>
            </a:r>
            <a:r>
              <a:rPr lang="es-CO" sz="3600" b="1" dirty="0">
                <a:solidFill>
                  <a:srgbClr val="FF0000"/>
                </a:solidFill>
              </a:rPr>
              <a:t>)</a:t>
            </a:r>
            <a:r>
              <a:rPr lang="es-CO" dirty="0"/>
              <a:t>. </a:t>
            </a:r>
            <a:r>
              <a:rPr lang="es-CO" b="1" u="sng" dirty="0"/>
              <a:t>2Tim.2:15</a:t>
            </a:r>
            <a:r>
              <a:rPr lang="es-CO" dirty="0"/>
              <a:t>: Usar </a:t>
            </a:r>
            <a:r>
              <a:rPr lang="es-CO" dirty="0" smtClean="0"/>
              <a:t>bien </a:t>
            </a:r>
            <a:r>
              <a:rPr lang="es-CO" dirty="0"/>
              <a:t>la Palabra de Dios.</a:t>
            </a:r>
          </a:p>
          <a:p>
            <a:pPr marL="0" indent="0">
              <a:buNone/>
            </a:pPr>
            <a:endParaRPr lang="es-CO" sz="36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3</a:t>
            </a:r>
            <a:r>
              <a:rPr lang="es-CO" sz="3600" b="1" dirty="0">
                <a:solidFill>
                  <a:srgbClr val="FF0000"/>
                </a:solidFill>
              </a:rPr>
              <a:t>)</a:t>
            </a:r>
            <a:r>
              <a:rPr lang="es-CO" dirty="0"/>
              <a:t>. </a:t>
            </a:r>
            <a:r>
              <a:rPr lang="es-CO" b="1" u="sng" dirty="0"/>
              <a:t>Juan 7:17</a:t>
            </a:r>
            <a:r>
              <a:rPr lang="es-CO" dirty="0"/>
              <a:t>. Hacer la voluntad de Dios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¡Que Dios le bendiga es mi deseo y oración!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18469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1817</TotalTime>
  <Words>1297</Words>
  <Application>Microsoft Office PowerPoint</Application>
  <PresentationFormat>Presentación en pantalla (4:3)</PresentationFormat>
  <Paragraphs>70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19" baseType="lpstr">
      <vt:lpstr>Tema de Office</vt:lpstr>
      <vt:lpstr>EL REMANENTE FRENTE AL GRAN CONFLICTO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Observe que el séptimo día sábado está en sexto día, y el primer día, domingo está en séptimo día: ojo con la ley dominical.</vt:lpstr>
      <vt:lpstr>Para reflexionar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REMANENTE FRENTE AL GRAN CONFLICTO</dc:title>
  <dc:creator>FAMILIA FIERRO CH</dc:creator>
  <cp:lastModifiedBy>COMPUCENTRO</cp:lastModifiedBy>
  <cp:revision>236</cp:revision>
  <dcterms:created xsi:type="dcterms:W3CDTF">2012-10-12T21:27:17Z</dcterms:created>
  <dcterms:modified xsi:type="dcterms:W3CDTF">2013-02-17T13:18:24Z</dcterms:modified>
</cp:coreProperties>
</file>